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0" r:id="rId5"/>
    <p:sldMasterId id="2147483741" r:id="rId6"/>
    <p:sldMasterId id="2147483742" r:id="rId7"/>
    <p:sldMasterId id="2147483743" r:id="rId8"/>
    <p:sldMasterId id="214748374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Lst>
  <p:sldSz cy="6858000" cx="12192000"/>
  <p:notesSz cx="9159875" cy="7010400"/>
  <p:embeddedFontLst>
    <p:embeddedFont>
      <p:font typeface="Proxima Nova"/>
      <p:regular r:id="rId87"/>
      <p:bold r:id="rId88"/>
      <p:italic r:id="rId89"/>
      <p:boldItalic r:id="rId90"/>
    </p:embeddedFont>
    <p:embeddedFont>
      <p:font typeface="Nunito"/>
      <p:regular r:id="rId91"/>
      <p:bold r:id="rId92"/>
      <p:italic r:id="rId93"/>
      <p:boldItalic r:id="rId94"/>
    </p:embeddedFont>
    <p:embeddedFont>
      <p:font typeface="Lato"/>
      <p:regular r:id="rId95"/>
      <p:bold r:id="rId96"/>
      <p:italic r:id="rId97"/>
      <p:boldItalic r:id="rId98"/>
    </p:embeddedFont>
    <p:embeddedFont>
      <p:font typeface="Palatino Linotype"/>
      <p:regular r:id="rId99"/>
      <p:bold r:id="rId100"/>
      <p:italic r:id="rId101"/>
      <p:boldItalic r:id="rId102"/>
    </p:embeddedFont>
    <p:embeddedFont>
      <p:font typeface="Proxima Nova Extrabold"/>
      <p:bold r:id="rId103"/>
    </p:embeddedFont>
    <p:embeddedFont>
      <p:font typeface="Proxima Nova Semibold"/>
      <p:regular r:id="rId104"/>
      <p:bold r:id="rId105"/>
      <p:boldItalic r:id="rId106"/>
    </p:embeddedFont>
    <p:embeddedFont>
      <p:font typeface="Arial Black"/>
      <p:regular r:id="rId107"/>
    </p:embeddedFont>
    <p:embeddedFont>
      <p:font typeface="Gill Sans"/>
      <p:regular r:id="rId108"/>
      <p:bold r:id="rId109"/>
    </p:embeddedFont>
    <p:embeddedFont>
      <p:font typeface="Century Gothic"/>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208">
          <p15:clr>
            <a:srgbClr val="A4A3A4"/>
          </p15:clr>
        </p15:guide>
        <p15:guide id="2" pos="288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F38B26-6E2E-4C0E-9B68-0521755E9C21}">
  <a:tblStyle styleId="{CCF38B26-6E2E-4C0E-9B68-0521755E9C2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434163F-70EE-4E08-9ACF-9E84BC7CF37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CA6C03C-4F7B-40FD-9DBD-FEB0C80A5B12}"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208" orient="horz"/>
        <p:guide pos="288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ArialBlack-regular.fntdata"/><Relationship Id="rId106" Type="http://schemas.openxmlformats.org/officeDocument/2006/relationships/font" Target="fonts/ProximaNovaSemibold-boldItalic.fntdata"/><Relationship Id="rId105" Type="http://schemas.openxmlformats.org/officeDocument/2006/relationships/font" Target="fonts/ProximaNovaSemibold-bold.fntdata"/><Relationship Id="rId104" Type="http://schemas.openxmlformats.org/officeDocument/2006/relationships/font" Target="fonts/ProximaNovaSemibold-regular.fntdata"/><Relationship Id="rId109" Type="http://schemas.openxmlformats.org/officeDocument/2006/relationships/font" Target="fonts/GillSans-bold.fntdata"/><Relationship Id="rId108" Type="http://schemas.openxmlformats.org/officeDocument/2006/relationships/font" Target="fonts/GillSans-regular.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ProximaNovaExtrabold-bold.fntdata"/><Relationship Id="rId102" Type="http://schemas.openxmlformats.org/officeDocument/2006/relationships/font" Target="fonts/PalatinoLinotype-boldItalic.fntdata"/><Relationship Id="rId101" Type="http://schemas.openxmlformats.org/officeDocument/2006/relationships/font" Target="fonts/PalatinoLinotype-italic.fntdata"/><Relationship Id="rId100" Type="http://schemas.openxmlformats.org/officeDocument/2006/relationships/font" Target="fonts/PalatinoLinotype-bold.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Lato-regular.fntdata"/><Relationship Id="rId94" Type="http://schemas.openxmlformats.org/officeDocument/2006/relationships/font" Target="fonts/Nunito-boldItalic.fntdata"/><Relationship Id="rId97" Type="http://schemas.openxmlformats.org/officeDocument/2006/relationships/font" Target="fonts/Lato-italic.fntdata"/><Relationship Id="rId96" Type="http://schemas.openxmlformats.org/officeDocument/2006/relationships/font" Target="fonts/Lato-bold.fntdata"/><Relationship Id="rId11" Type="http://schemas.openxmlformats.org/officeDocument/2006/relationships/slide" Target="slides/slide1.xml"/><Relationship Id="rId99" Type="http://schemas.openxmlformats.org/officeDocument/2006/relationships/font" Target="fonts/PalatinoLinotype-regular.fntdata"/><Relationship Id="rId10" Type="http://schemas.openxmlformats.org/officeDocument/2006/relationships/notesMaster" Target="notesMasters/notesMaster1.xml"/><Relationship Id="rId98" Type="http://schemas.openxmlformats.org/officeDocument/2006/relationships/font" Target="fonts/Lato-boldItalic.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Nunito-regular.fntdata"/><Relationship Id="rId90" Type="http://schemas.openxmlformats.org/officeDocument/2006/relationships/font" Target="fonts/ProximaNova-boldItalic.fntdata"/><Relationship Id="rId93" Type="http://schemas.openxmlformats.org/officeDocument/2006/relationships/font" Target="fonts/Nunito-italic.fntdata"/><Relationship Id="rId92" Type="http://schemas.openxmlformats.org/officeDocument/2006/relationships/font" Target="fonts/Nunito-bold.fntdata"/><Relationship Id="rId15" Type="http://schemas.openxmlformats.org/officeDocument/2006/relationships/slide" Target="slides/slide5.xml"/><Relationship Id="rId110" Type="http://schemas.openxmlformats.org/officeDocument/2006/relationships/font" Target="fonts/CenturyGothic-regular.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113" Type="http://schemas.openxmlformats.org/officeDocument/2006/relationships/font" Target="fonts/CenturyGothic-boldItalic.fntdata"/><Relationship Id="rId112" Type="http://schemas.openxmlformats.org/officeDocument/2006/relationships/font" Target="fonts/CenturyGothic-italic.fntdata"/><Relationship Id="rId111" Type="http://schemas.openxmlformats.org/officeDocument/2006/relationships/font" Target="fonts/CenturyGothic-bold.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font" Target="fonts/ProximaNova-bold.fntdata"/><Relationship Id="rId87" Type="http://schemas.openxmlformats.org/officeDocument/2006/relationships/font" Target="fonts/ProximaNova-regular.fntdata"/><Relationship Id="rId89" Type="http://schemas.openxmlformats.org/officeDocument/2006/relationships/font" Target="fonts/ProximaNova-italic.fntdata"/><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3969279" cy="351737"/>
          </a:xfrm>
          <a:prstGeom prst="rect">
            <a:avLst/>
          </a:prstGeom>
          <a:noFill/>
          <a:ln>
            <a:noFill/>
          </a:ln>
        </p:spPr>
        <p:txBody>
          <a:bodyPr anchorCtr="0" anchor="t"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8477" y="2"/>
            <a:ext cx="3969279" cy="351737"/>
          </a:xfrm>
          <a:prstGeom prst="rect">
            <a:avLst/>
          </a:prstGeom>
          <a:noFill/>
          <a:ln>
            <a:noFill/>
          </a:ln>
        </p:spPr>
        <p:txBody>
          <a:bodyPr anchorCtr="0" anchor="t" bIns="46575" lIns="93175" spcFirstLastPara="1" rIns="93175" wrap="square" tIns="465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658667"/>
            <a:ext cx="3969279" cy="351736"/>
          </a:xfrm>
          <a:prstGeom prst="rect">
            <a:avLst/>
          </a:prstGeom>
          <a:noFill/>
          <a:ln>
            <a:noFill/>
          </a:ln>
        </p:spPr>
        <p:txBody>
          <a:bodyPr anchorCtr="0" anchor="b"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ITEgHPRIszE_KQGTGIS6OHh-iz_BZPWReN4VQNhfyQ/edit?usp=shar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a_-_xrLsonEALo1kmgmiy3LzipjwBQUbPIEZ9DloLw/edit?usp=sharing" TargetMode="External"/><Relationship Id="rId3" Type="http://schemas.openxmlformats.org/officeDocument/2006/relationships/hyperlink" Target="https://docs.google.com/document/d/149fwrOSWRYmsppfJgOJXEUjFUJzRiF9KgleuDME8Mgo/edit?usp=sharing" TargetMode="External"/><Relationship Id="rId4" Type="http://schemas.openxmlformats.org/officeDocument/2006/relationships/hyperlink" Target="https://docs.google.com/document/d/1Pyz_LMyHTmK2nFkvKkj4JWf1eI7L_4pTckGlu0Hj_N4/edit" TargetMode="External"/><Relationship Id="rId5" Type="http://schemas.openxmlformats.org/officeDocument/2006/relationships/hyperlink" Target="https://jamboard.google.com/d/16vcfupUkxuXy36-xwSNrvQJYm7auzL0ZO6qxJzXXr5g/edit?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03Hi7wwqNQw963ESQpmMcpQ_AztNBeEabJmoThdiTm4/edit?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WV6pMvAiELH-AxZeUPGdV9r3KdBfDsiWVPbeoBHtY/edit?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03Hi7wwqNQw963ESQpmMcpQ_AztNBeEabJmoThdiTm4/edit?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gis.state.pa.us/cfdocs/Legis/LI/uconsCheck.cfm?txtType=PDF&amp;yr=1993&amp;sessInd=0&amp;smthLwInd=0&amp;act=0024." TargetMode="External"/><Relationship Id="rId3" Type="http://schemas.openxmlformats.org/officeDocument/2006/relationships/hyperlink" Target="https://www.epa.gov/education/national-environmental-education-act-0" TargetMode="External"/><Relationship Id="rId4" Type="http://schemas.openxmlformats.org/officeDocument/2006/relationships/hyperlink" Target="https://www.chesapeakebay.net/what/what_guides_us/watershed_agreement" TargetMode="External"/><Relationship Id="rId9" Type="http://schemas.openxmlformats.org/officeDocument/2006/relationships/hyperlink" Target="https://www.chesapeakebay.net/what/what_guides_us/watershed_agreement" TargetMode="External"/><Relationship Id="rId5" Type="http://schemas.openxmlformats.org/officeDocument/2006/relationships/hyperlink" Target="https://www.legis.state.pa.us/cfdocs/Legis/LI/uconsCheck.cfm?txtType=PDF&amp;yr=1993&amp;sessInd=0&amp;smthLwInd=0&amp;act=0024" TargetMode="External"/><Relationship Id="rId6" Type="http://schemas.openxmlformats.org/officeDocument/2006/relationships/hyperlink" Target="https://www.education.pa.gov/Teachers%20-%20Administrators/GreenSchools/Pages/default.aspx" TargetMode="External"/><Relationship Id="rId7" Type="http://schemas.openxmlformats.org/officeDocument/2006/relationships/hyperlink" Target="https://www.legis.state.pa.us/cfdocs/Legis/LI/uconsCheck.cfm?txtType=PDF&amp;yr=1993&amp;sessInd=0&amp;smthLwInd=0&amp;act=0024." TargetMode="External"/><Relationship Id="rId8" Type="http://schemas.openxmlformats.org/officeDocument/2006/relationships/hyperlink" Target="https://www.epa.gov/education/national-environmental-education-act-0"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5fEL7OHdNZEKbeiYk-VAOrhbS0a1FqtJ2TtGLBHHt1g/edit?usp=shari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03Hi7wwqNQw963ESQpmMcpQ_AztNBeEabJmoThdiTm4/edit?usp=sharin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ee.net/find-ee-near-me.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03Hi7wwqNQw963ESQpmMcpQ_AztNBeEabJmoThdiTm4/edit?usp=sharin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03Hi7wwqNQw963ESQpmMcpQ_AztNBeEabJmoThdiTm4/edit?usp=sharing"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ese.ed.gov/offices/education-stabilization-fund/elementary-secondary-school-emergency-relief-fund/" TargetMode="External"/><Relationship Id="rId3" Type="http://schemas.openxmlformats.org/officeDocument/2006/relationships/hyperlink" Target="https://oese.ed.gov/offices/education-stabilization-fund/elementary-secondary-school-emergency-relief-fund/"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1: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728" name="Google Shape;728;p1: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50698c0185_0_57: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4 </a:t>
            </a:r>
            <a:r>
              <a:rPr lang="en-US"/>
              <a:t>different ways to list as impaired:</a:t>
            </a:r>
            <a:endParaRPr/>
          </a:p>
          <a:p>
            <a:pPr indent="-317500" lvl="0" marL="457200" rtl="0" algn="l">
              <a:spcBef>
                <a:spcPts val="0"/>
              </a:spcBef>
              <a:spcAft>
                <a:spcPts val="0"/>
              </a:spcAft>
              <a:buSzPts val="1400"/>
              <a:buAutoNum type="arabicPeriod"/>
            </a:pPr>
            <a:r>
              <a:rPr lang="en-US"/>
              <a:t>Can’t support aquatic life as they should.</a:t>
            </a:r>
            <a:endParaRPr/>
          </a:p>
          <a:p>
            <a:pPr indent="-317500" lvl="0" marL="457200" rtl="0" algn="l">
              <a:spcBef>
                <a:spcPts val="0"/>
              </a:spcBef>
              <a:spcAft>
                <a:spcPts val="0"/>
              </a:spcAft>
              <a:buSzPts val="1400"/>
              <a:buAutoNum type="arabicPeriod"/>
            </a:pPr>
            <a:r>
              <a:rPr lang="en-US"/>
              <a:t>non-potable water (drinking water)</a:t>
            </a:r>
            <a:endParaRPr/>
          </a:p>
          <a:p>
            <a:pPr indent="-317500" lvl="0" marL="457200" rtl="0" algn="l">
              <a:spcBef>
                <a:spcPts val="0"/>
              </a:spcBef>
              <a:spcAft>
                <a:spcPts val="0"/>
              </a:spcAft>
              <a:buSzPts val="1400"/>
              <a:buAutoNum type="arabicPeriod"/>
            </a:pPr>
            <a:r>
              <a:rPr lang="en-US"/>
              <a:t>Can’t use for some or all forms of recreation. Again mostly because of nutrient and sediment loading.</a:t>
            </a:r>
            <a:endParaRPr/>
          </a:p>
          <a:p>
            <a:pPr indent="-317500" lvl="0" marL="457200" rtl="0" algn="l">
              <a:spcBef>
                <a:spcPts val="0"/>
              </a:spcBef>
              <a:spcAft>
                <a:spcPts val="0"/>
              </a:spcAft>
              <a:buSzPts val="1400"/>
              <a:buAutoNum type="arabicPeriod"/>
            </a:pPr>
            <a:r>
              <a:rPr lang="en-US"/>
              <a:t>Fish Consumption</a:t>
            </a:r>
            <a:endParaRPr/>
          </a:p>
        </p:txBody>
      </p:sp>
      <p:sp>
        <p:nvSpPr>
          <p:cNvPr id="812" name="Google Shape;812;g50698c0185_0_57: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50698c0185_0_44: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Most current statement from EPA. PA is only state at backstop level. Backstop - PA needs to solve these issues now or US EPA will take over addressing the issues.</a:t>
            </a:r>
            <a:endParaRPr/>
          </a:p>
        </p:txBody>
      </p:sp>
      <p:sp>
        <p:nvSpPr>
          <p:cNvPr id="819" name="Google Shape;819;g50698c0185_0_44: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50698c0185_0_70: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&gt;1M private water wells in PA. Only state in country with NO state-wide regulations on well construction and well water quality testing. Some localities do have regulations. Fun facts: only about 14M private water wells in country; about 45% of private wells in PA have never been properly tested; about 40% of wells that have been tested were positive for coliform bacteria. Regulations do exist for public water systems - any organization that serves &gt;25 people/day.</a:t>
            </a:r>
            <a:endParaRPr/>
          </a:p>
        </p:txBody>
      </p:sp>
      <p:sp>
        <p:nvSpPr>
          <p:cNvPr id="825" name="Google Shape;825;g50698c0185_0_70: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43: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43: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14000"/>
              </a:lnSpc>
              <a:spcBef>
                <a:spcPts val="0"/>
              </a:spcBef>
              <a:spcAft>
                <a:spcPts val="0"/>
              </a:spcAft>
              <a:buClr>
                <a:srgbClr val="000000"/>
              </a:buClr>
              <a:buSzPts val="1400"/>
              <a:buFont typeface="Arial"/>
              <a:buNone/>
            </a:pPr>
            <a:r>
              <a:rPr b="0" i="0" lang="en-US" u="none" cap="none" strike="noStrike">
                <a:solidFill>
                  <a:schemeClr val="dk1"/>
                </a:solidFill>
                <a:latin typeface="Calibri"/>
                <a:ea typeface="Calibri"/>
                <a:cs typeface="Calibri"/>
                <a:sym typeface="Calibri"/>
              </a:rPr>
              <a:t>This “foundational” workshop has been designed with an audience of field-based educators, school-based educators, or both. (Thus ‘workshop for educators instead of ‘workshop for field-based, etc.) </a:t>
            </a:r>
            <a:endParaRPr b="0" i="0" u="none" cap="none" strike="noStrike">
              <a:solidFill>
                <a:schemeClr val="dk1"/>
              </a:solidFill>
              <a:latin typeface="Calibri"/>
              <a:ea typeface="Calibri"/>
              <a:cs typeface="Calibri"/>
              <a:sym typeface="Calibri"/>
            </a:endParaRPr>
          </a:p>
          <a:p>
            <a:pPr indent="0" lvl="0" marL="0" marR="0" rtl="0" algn="l">
              <a:lnSpc>
                <a:spcPct val="114000"/>
              </a:lnSpc>
              <a:spcBef>
                <a:spcPts val="0"/>
              </a:spcBef>
              <a:spcAft>
                <a:spcPts val="0"/>
              </a:spcAft>
              <a:buClr>
                <a:srgbClr val="000000"/>
              </a:buClr>
              <a:buSzPts val="1400"/>
              <a:buFont typeface="Arial"/>
              <a:buNone/>
            </a:pPr>
            <a:r>
              <a:rPr lang="en-US"/>
              <a:t>Navigate through Baybackpack site as well as what the NOAA Online MWEE Training looks like</a:t>
            </a:r>
            <a:endParaRPr/>
          </a:p>
          <a:p>
            <a:pPr indent="0" lvl="0" marL="0" marR="0" rtl="0" algn="l">
              <a:lnSpc>
                <a:spcPct val="114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2" name="Google Shape;832;p43: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557ddecf9f_0_23: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557ddecf9f_0_23: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40" name="Google Shape;840;g557ddecf9f_0_23: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4: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44: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7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*This is how we accomplish the Watershed Agreement – Education through MWEEs.  This is what MWEEs do, this is the end goal.</a:t>
            </a:r>
            <a:endParaRPr b="0" i="0" sz="1200" u="none" cap="none" strike="noStrike">
              <a:solidFill>
                <a:schemeClr val="dk1"/>
              </a:solidFill>
              <a:latin typeface="Calibri"/>
              <a:ea typeface="Calibri"/>
              <a:cs typeface="Calibri"/>
              <a:sym typeface="Calibri"/>
            </a:endParaRPr>
          </a:p>
          <a:p>
            <a:pPr indent="0" lvl="0" marL="0" marR="0" rtl="0" algn="l">
              <a:lnSpc>
                <a:spcPct val="170000"/>
              </a:lnSpc>
              <a:spcBef>
                <a:spcPts val="0"/>
              </a:spcBef>
              <a:spcAft>
                <a:spcPts val="0"/>
              </a:spcAft>
              <a:buClr>
                <a:srgbClr val="00B050"/>
              </a:buClr>
              <a:buSzPts val="1200"/>
              <a:buFont typeface="Calibri"/>
              <a:buNone/>
            </a:pPr>
            <a:r>
              <a:rPr b="0" i="0" lang="en-US" sz="1200" u="none" cap="none" strike="noStrike">
                <a:solidFill>
                  <a:srgbClr val="00B050"/>
                </a:solidFill>
                <a:latin typeface="Calibri"/>
                <a:ea typeface="Calibri"/>
                <a:cs typeface="Calibri"/>
                <a:sym typeface="Calibri"/>
              </a:rPr>
              <a:t>*PA has a gap in meeting that Environmental Literacy goal, but we see you all as being key experts in filling this gap </a:t>
            </a:r>
            <a:endParaRPr b="0" i="0" sz="1200" u="none" cap="none" strike="noStrike">
              <a:solidFill>
                <a:srgbClr val="00B050"/>
              </a:solidFill>
              <a:latin typeface="Calibri"/>
              <a:ea typeface="Calibri"/>
              <a:cs typeface="Calibri"/>
              <a:sym typeface="Calibri"/>
            </a:endParaRPr>
          </a:p>
          <a:p>
            <a:pPr indent="0" lvl="0" marL="0" marR="0" rtl="0" algn="l">
              <a:lnSpc>
                <a:spcPct val="170000"/>
              </a:lnSpc>
              <a:spcBef>
                <a:spcPts val="0"/>
              </a:spcBef>
              <a:spcAft>
                <a:spcPts val="0"/>
              </a:spcAft>
              <a:buClr>
                <a:schemeClr val="dk1"/>
              </a:buClr>
              <a:buSzPts val="1200"/>
              <a:buFont typeface="Calibri"/>
              <a:buNone/>
            </a:pPr>
            <a:r>
              <a:t/>
            </a:r>
            <a:endParaRPr b="1" i="0" sz="1200" u="none" cap="none" strike="noStrike">
              <a:solidFill>
                <a:schemeClr val="dk1"/>
              </a:solidFill>
              <a:latin typeface="Calibri"/>
              <a:ea typeface="Calibri"/>
              <a:cs typeface="Calibri"/>
              <a:sym typeface="Calibri"/>
            </a:endParaRPr>
          </a:p>
        </p:txBody>
      </p:sp>
      <p:sp>
        <p:nvSpPr>
          <p:cNvPr id="849" name="Google Shape;849;p44: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5: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45: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MWEEs are: </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MWEEs represent an </a:t>
            </a:r>
            <a:r>
              <a:rPr b="0" i="0" lang="en-US" sz="1200" u="sng" cap="none" strike="noStrike">
                <a:solidFill>
                  <a:schemeClr val="dk1"/>
                </a:solidFill>
                <a:latin typeface="Calibri"/>
                <a:ea typeface="Calibri"/>
                <a:cs typeface="Calibri"/>
                <a:sym typeface="Calibri"/>
              </a:rPr>
              <a:t>instructional model </a:t>
            </a:r>
            <a:r>
              <a:rPr b="0" i="0" lang="en-US" sz="1200" u="none" cap="none" strike="noStrike">
                <a:solidFill>
                  <a:schemeClr val="dk1"/>
                </a:solidFill>
                <a:latin typeface="Calibri"/>
                <a:ea typeface="Calibri"/>
                <a:cs typeface="Calibri"/>
                <a:sym typeface="Calibri"/>
              </a:rPr>
              <a:t>that addresses the </a:t>
            </a:r>
            <a:r>
              <a:rPr b="0" i="1" lang="en-US" sz="1200" u="none" cap="none" strike="noStrike">
                <a:solidFill>
                  <a:schemeClr val="dk1"/>
                </a:solidFill>
                <a:latin typeface="Calibri"/>
                <a:ea typeface="Calibri"/>
                <a:cs typeface="Calibri"/>
                <a:sym typeface="Calibri"/>
              </a:rPr>
              <a:t>Environmental Literacy Goal </a:t>
            </a:r>
            <a:r>
              <a:rPr b="0" i="0" lang="en-US" sz="1200" u="none" cap="none" strike="noStrike">
                <a:solidFill>
                  <a:schemeClr val="dk1"/>
                </a:solidFill>
                <a:latin typeface="Calibri"/>
                <a:ea typeface="Calibri"/>
                <a:cs typeface="Calibri"/>
                <a:sym typeface="Calibri"/>
              </a:rPr>
              <a:t>of the</a:t>
            </a:r>
            <a:r>
              <a:rPr lang="en-US"/>
              <a:t> </a:t>
            </a:r>
            <a:r>
              <a:rPr b="0" i="0" lang="en-US" sz="1200" u="none" cap="none" strike="noStrike">
                <a:solidFill>
                  <a:schemeClr val="dk1"/>
                </a:solidFill>
                <a:latin typeface="Calibri"/>
                <a:ea typeface="Calibri"/>
                <a:cs typeface="Calibri"/>
                <a:sym typeface="Calibri"/>
              </a:rPr>
              <a:t>Chesapeake Bay Watershed Agreement</a:t>
            </a:r>
            <a:r>
              <a:rPr lang="en-US"/>
              <a:t> </a:t>
            </a:r>
            <a:r>
              <a:rPr b="0" i="1" lang="en-US" sz="1200" u="none" cap="none" strike="noStrike">
                <a:solidFill>
                  <a:schemeClr val="dk1"/>
                </a:solidFill>
                <a:latin typeface="Calibri"/>
                <a:ea typeface="Calibri"/>
                <a:cs typeface="Calibri"/>
                <a:sym typeface="Calibri"/>
              </a:rPr>
              <a:t>while </a:t>
            </a:r>
            <a:r>
              <a:rPr b="0" i="0" lang="en-US" sz="1200" u="none" cap="none" strike="noStrike">
                <a:solidFill>
                  <a:schemeClr val="dk1"/>
                </a:solidFill>
                <a:latin typeface="Calibri"/>
                <a:ea typeface="Calibri"/>
                <a:cs typeface="Calibri"/>
                <a:sym typeface="Calibri"/>
              </a:rPr>
              <a:t>working to integrate sustainability, environmental education, and field-based learning into curricular programs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This is how we apply MWEEs and use them to meet curricular goals.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t>U</a:t>
            </a:r>
            <a:r>
              <a:rPr b="0" i="0" lang="en-US" sz="1200" u="none" cap="none" strike="noStrike">
                <a:solidFill>
                  <a:schemeClr val="dk1"/>
                </a:solidFill>
                <a:latin typeface="Calibri"/>
                <a:ea typeface="Calibri"/>
                <a:cs typeface="Calibri"/>
                <a:sym typeface="Calibri"/>
              </a:rPr>
              <a:t>se the capture sheet here</a:t>
            </a:r>
            <a:r>
              <a:rPr lang="en-US"/>
              <a:t>/</a:t>
            </a:r>
            <a:r>
              <a:rPr b="0" i="0" lang="en-US" sz="1200" u="none" cap="none" strike="noStrike">
                <a:solidFill>
                  <a:schemeClr val="dk1"/>
                </a:solidFill>
                <a:latin typeface="Calibri"/>
                <a:ea typeface="Calibri"/>
                <a:cs typeface="Calibri"/>
                <a:sym typeface="Calibri"/>
              </a:rPr>
              <a:t>Field Think Cloud</a:t>
            </a:r>
            <a:r>
              <a:rPr lang="en-US"/>
              <a:t>/</a:t>
            </a:r>
            <a:r>
              <a:rPr b="0" i="0" lang="en-US" sz="1200" u="none" cap="none" strike="noStrike">
                <a:solidFill>
                  <a:schemeClr val="dk1"/>
                </a:solidFill>
                <a:latin typeface="Calibri"/>
                <a:ea typeface="Calibri"/>
                <a:cs typeface="Calibri"/>
                <a:sym typeface="Calibri"/>
              </a:rPr>
              <a:t>Show an example MWEE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*give example of:</a:t>
            </a:r>
            <a:r>
              <a:rPr lang="en-US"/>
              <a:t> </a:t>
            </a:r>
            <a:r>
              <a:rPr b="0" i="0" lang="en-US" sz="1200" u="none" cap="none" strike="noStrike">
                <a:solidFill>
                  <a:schemeClr val="dk1"/>
                </a:solidFill>
                <a:latin typeface="Calibri"/>
                <a:ea typeface="Calibri"/>
                <a:cs typeface="Calibri"/>
                <a:sym typeface="Calibri"/>
              </a:rPr>
              <a:t>Issue Def,</a:t>
            </a:r>
            <a:r>
              <a:rPr lang="en-US"/>
              <a:t> </a:t>
            </a:r>
            <a:r>
              <a:rPr b="0" i="0" lang="en-US" sz="1200" u="none" cap="none" strike="noStrike">
                <a:solidFill>
                  <a:schemeClr val="dk1"/>
                </a:solidFill>
                <a:latin typeface="Calibri"/>
                <a:ea typeface="Calibri"/>
                <a:cs typeface="Calibri"/>
                <a:sym typeface="Calibri"/>
              </a:rPr>
              <a:t>Outdoor Field</a:t>
            </a:r>
            <a:r>
              <a:rPr lang="en-US"/>
              <a:t>, </a:t>
            </a:r>
            <a:r>
              <a:rPr b="0" i="0" lang="en-US" sz="1200" u="none" cap="none" strike="noStrike">
                <a:solidFill>
                  <a:schemeClr val="dk1"/>
                </a:solidFill>
                <a:latin typeface="Calibri"/>
                <a:ea typeface="Calibri"/>
                <a:cs typeface="Calibri"/>
                <a:sym typeface="Calibri"/>
              </a:rPr>
              <a:t>Sy &amp; Con</a:t>
            </a:r>
            <a:r>
              <a:rPr lang="en-US"/>
              <a:t> </a:t>
            </a:r>
            <a:r>
              <a:rPr b="0" i="0" lang="en-US" sz="1200" u="none" cap="none" strike="noStrike">
                <a:solidFill>
                  <a:schemeClr val="dk1"/>
                </a:solidFill>
                <a:latin typeface="Calibri"/>
                <a:ea typeface="Calibri"/>
                <a:cs typeface="Calibri"/>
                <a:sym typeface="Calibri"/>
              </a:rPr>
              <a:t>Action Project</a:t>
            </a:r>
            <a:endParaRPr b="0" i="0" sz="1200" u="none" cap="none" strike="noStrike">
              <a:solidFill>
                <a:schemeClr val="dk1"/>
              </a:solidFill>
              <a:latin typeface="Calibri"/>
              <a:ea typeface="Calibri"/>
              <a:cs typeface="Calibri"/>
              <a:sym typeface="Calibri"/>
            </a:endParaRPr>
          </a:p>
        </p:txBody>
      </p:sp>
      <p:sp>
        <p:nvSpPr>
          <p:cNvPr id="857" name="Google Shape;857;p45: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6:notes"/>
          <p:cNvSpPr/>
          <p:nvPr>
            <p:ph idx="2" type="sldImg"/>
          </p:nvPr>
        </p:nvSpPr>
        <p:spPr>
          <a:xfrm>
            <a:off x="2243138" y="525463"/>
            <a:ext cx="4673600" cy="262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9" name="Google Shape;889;p46:notes"/>
          <p:cNvSpPr txBox="1"/>
          <p:nvPr>
            <p:ph idx="1" type="body"/>
          </p:nvPr>
        </p:nvSpPr>
        <p:spPr>
          <a:xfrm>
            <a:off x="915989" y="3329940"/>
            <a:ext cx="7327800" cy="3154800"/>
          </a:xfrm>
          <a:prstGeom prst="rect">
            <a:avLst/>
          </a:prstGeom>
          <a:noFill/>
          <a:ln>
            <a:noFill/>
          </a:ln>
        </p:spPr>
        <p:txBody>
          <a:bodyPr anchorCtr="0" anchor="t" bIns="46550" lIns="93150" spcFirstLastPara="1" rIns="93150" wrap="square" tIns="46550">
            <a:noAutofit/>
          </a:bodyPr>
          <a:lstStyle/>
          <a:p>
            <a:pPr indent="0" lvl="0" marL="0" marR="0" rtl="0" algn="l">
              <a:lnSpc>
                <a:spcPct val="100000"/>
              </a:lnSpc>
              <a:spcBef>
                <a:spcPts val="0"/>
              </a:spcBef>
              <a:spcAft>
                <a:spcPts val="0"/>
              </a:spcAft>
              <a:buClr>
                <a:schemeClr val="dk1"/>
              </a:buClr>
              <a:buSzPts val="1400"/>
              <a:buFont typeface="Calibri"/>
              <a:buNone/>
            </a:pPr>
            <a:r>
              <a:rPr b="0" i="1" lang="en-US" sz="1200" u="none" cap="none" strike="noStrike">
                <a:solidFill>
                  <a:schemeClr val="dk1"/>
                </a:solidFill>
                <a:latin typeface="Calibri"/>
                <a:ea typeface="Calibri"/>
                <a:cs typeface="Calibri"/>
                <a:sym typeface="Calibri"/>
              </a:rPr>
              <a:t>MWEEs should be learner centered and focused on questions, problems, and issues to be investigated through collecting, analyzing and sharing data; learning protocols; exploring models; and examining natural phenomena</a:t>
            </a:r>
            <a:endParaRPr b="0" i="1" sz="12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Students focus on an environmental question, problem, or issue requiring background research and investigation. They learn more about the issue through classroom instruction, the collection of data, conducting experiments, talking to experts and reviewing credible publications. This process should be age appropriate with practices growing in complexity and sophistication across the grades, starting with educator guided investigation and progressing to student-led inquiry.</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Focus on a driving question tied to a locally relevant environmental issue, problem or phenomenon</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Learn about the issue in classroom and field as well as meeting with experts and consulting publications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Connect to personal and public values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This looks like: classroom instruction, collection of data, conducting experiments, talking to experts, and reviewing credible publications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i="1"/>
          </a:p>
          <a:p>
            <a:pPr indent="0" lvl="0" marL="0" marR="0" rtl="0" algn="l">
              <a:lnSpc>
                <a:spcPct val="100000"/>
              </a:lnSpc>
              <a:spcBef>
                <a:spcPts val="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chemeClr val="dk1"/>
              </a:buClr>
              <a:buSzPts val="1400"/>
              <a:buFont typeface="Calibri"/>
              <a:buNone/>
            </a:pPr>
            <a:r>
              <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1" lang="en-US" sz="1200" u="none" cap="none" strike="noStrike">
                <a:solidFill>
                  <a:schemeClr val="dk1"/>
                </a:solidFill>
                <a:latin typeface="Calibri"/>
                <a:ea typeface="Calibri"/>
                <a:cs typeface="Calibri"/>
                <a:sym typeface="Calibri"/>
              </a:rPr>
              <a:t>Students focus on an environmental question, problem, or issue requiring background research and investigation. They learn more about the issue through classroom instruction, the collection of data, conducting experiments and by talking to experts and reviewing credible publications. They also reflect on their personal experiences and values related to the issue. </a:t>
            </a:r>
            <a:r>
              <a:rPr b="0" i="1" lang="en-US" sz="1200" u="sng" cap="none" strike="noStrike">
                <a:solidFill>
                  <a:schemeClr val="dk1"/>
                </a:solidFill>
                <a:latin typeface="Calibri"/>
                <a:ea typeface="Calibri"/>
                <a:cs typeface="Calibri"/>
                <a:sym typeface="Calibri"/>
              </a:rPr>
              <a:t>This process should be age appropriate with practices growing in complexity and sophistication across the grades, starting with educator guided investigation and progressing to student-led inquiry. As students mature, the level and complexity of inquiry will likewise progress.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890" name="Google Shape;890;p46:notes"/>
          <p:cNvSpPr txBox="1"/>
          <p:nvPr>
            <p:ph idx="12" type="sldNum"/>
          </p:nvPr>
        </p:nvSpPr>
        <p:spPr>
          <a:xfrm>
            <a:off x="5188475" y="6658664"/>
            <a:ext cx="3969300" cy="3504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47:notes"/>
          <p:cNvSpPr/>
          <p:nvPr>
            <p:ph idx="2" type="sldImg"/>
          </p:nvPr>
        </p:nvSpPr>
        <p:spPr>
          <a:xfrm>
            <a:off x="2243138" y="525463"/>
            <a:ext cx="4673600" cy="262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7" name="Google Shape;897;p47:notes"/>
          <p:cNvSpPr txBox="1"/>
          <p:nvPr>
            <p:ph idx="1" type="body"/>
          </p:nvPr>
        </p:nvSpPr>
        <p:spPr>
          <a:xfrm>
            <a:off x="915989" y="3329940"/>
            <a:ext cx="7327800" cy="3154800"/>
          </a:xfrm>
          <a:prstGeom prst="rect">
            <a:avLst/>
          </a:prstGeom>
          <a:noFill/>
          <a:ln>
            <a:noFill/>
          </a:ln>
        </p:spPr>
        <p:txBody>
          <a:bodyPr anchorCtr="0" anchor="t" bIns="46550" lIns="93150" spcFirstLastPara="1" rIns="93150" wrap="square" tIns="46550">
            <a:noAutofit/>
          </a:bodyPr>
          <a:lstStyle/>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Students participate in multiple outdoor field activities sufficient to collect the data or make observations required for answering the research questions and informing student actions, or as part of the issue definition and background research. Students should be actively involved in planning the investigation, taking measurements, or constructing the project within appropriate safety guidelines, with teachers providing instruction on methods and procedures, data collection protocols, and proper use of equipment as needed. These activities can take place off-site and/or on the school grounds.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Outdoor Experiences: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Sufficient to identify and/or investigate issue, problem or phenomenon</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Help answer identify and answer questions as well as inform student action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On or off school property</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898" name="Google Shape;898;p47:notes"/>
          <p:cNvSpPr txBox="1"/>
          <p:nvPr>
            <p:ph idx="12" type="sldNum"/>
          </p:nvPr>
        </p:nvSpPr>
        <p:spPr>
          <a:xfrm>
            <a:off x="5188475" y="6658664"/>
            <a:ext cx="3969300" cy="3504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fd87998191_1_196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gfd87998191_1_1963: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4: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737" name="Google Shape;737;p4: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48:notes"/>
          <p:cNvSpPr/>
          <p:nvPr>
            <p:ph idx="2" type="sldImg"/>
          </p:nvPr>
        </p:nvSpPr>
        <p:spPr>
          <a:xfrm>
            <a:off x="2243138" y="525463"/>
            <a:ext cx="4673600" cy="262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2" name="Google Shape;912;p48:notes"/>
          <p:cNvSpPr txBox="1"/>
          <p:nvPr>
            <p:ph idx="1" type="body"/>
          </p:nvPr>
        </p:nvSpPr>
        <p:spPr>
          <a:xfrm>
            <a:off x="915989" y="3329940"/>
            <a:ext cx="7327800" cy="3154800"/>
          </a:xfrm>
          <a:prstGeom prst="rect">
            <a:avLst/>
          </a:prstGeom>
          <a:noFill/>
          <a:ln>
            <a:noFill/>
          </a:ln>
        </p:spPr>
        <p:txBody>
          <a:bodyPr anchorCtr="0" anchor="t" bIns="46550" lIns="93150" spcFirstLastPara="1" rIns="93150" wrap="square" tIns="46550">
            <a:noAutofit/>
          </a:bodyPr>
          <a:lstStyle/>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Students analyze and evaluate the results of projects and investigations. Students synthesize and communicate results and conclusions to an external audience such as other classrooms, schools, parents, or the community.</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Apply evidence from investigations to draw conclusions and make claims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Students communicate about conclusions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Allows students to “own” their actions and decisions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i="1"/>
          </a:p>
          <a:p>
            <a:pPr indent="0" lvl="0" marL="0" marR="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913" name="Google Shape;913;p48:notes"/>
          <p:cNvSpPr txBox="1"/>
          <p:nvPr>
            <p:ph idx="12" type="sldNum"/>
          </p:nvPr>
        </p:nvSpPr>
        <p:spPr>
          <a:xfrm>
            <a:off x="5188475" y="6658664"/>
            <a:ext cx="3969300" cy="3504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552ab54421_1_0:notes"/>
          <p:cNvSpPr/>
          <p:nvPr>
            <p:ph idx="2" type="sldImg"/>
          </p:nvPr>
        </p:nvSpPr>
        <p:spPr>
          <a:xfrm>
            <a:off x="2243138" y="525463"/>
            <a:ext cx="4673700" cy="262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1" name="Google Shape;921;g552ab54421_1_0:notes"/>
          <p:cNvSpPr txBox="1"/>
          <p:nvPr>
            <p:ph idx="1" type="body"/>
          </p:nvPr>
        </p:nvSpPr>
        <p:spPr>
          <a:xfrm>
            <a:off x="915989" y="3329940"/>
            <a:ext cx="7327800" cy="3154800"/>
          </a:xfrm>
          <a:prstGeom prst="rect">
            <a:avLst/>
          </a:prstGeom>
          <a:noFill/>
          <a:ln>
            <a:noFill/>
          </a:ln>
        </p:spPr>
        <p:txBody>
          <a:bodyPr anchorCtr="0" anchor="t" bIns="46550" lIns="93150" spcFirstLastPara="1" rIns="93150" wrap="square" tIns="46550">
            <a:noAutofit/>
          </a:bodyPr>
          <a:lstStyle/>
          <a:p>
            <a:pPr indent="0" lvl="0" marL="0" marR="0" rtl="0" algn="l">
              <a:lnSpc>
                <a:spcPct val="100000"/>
              </a:lnSpc>
              <a:spcBef>
                <a:spcPts val="0"/>
              </a:spcBef>
              <a:spcAft>
                <a:spcPts val="0"/>
              </a:spcAft>
              <a:buClr>
                <a:schemeClr val="dk1"/>
              </a:buClr>
              <a:buSzPts val="1400"/>
              <a:buFont typeface="Calibri"/>
              <a:buNone/>
            </a:pPr>
            <a:r>
              <a:rPr lang="en-US"/>
              <a:t>B</a:t>
            </a:r>
            <a:r>
              <a:rPr b="0" i="0" lang="en-US" sz="1200" u="none" cap="none" strike="noStrike">
                <a:solidFill>
                  <a:schemeClr val="dk1"/>
                </a:solidFill>
                <a:latin typeface="Calibri"/>
                <a:ea typeface="Calibri"/>
                <a:cs typeface="Calibri"/>
                <a:sym typeface="Calibri"/>
              </a:rPr>
              <a:t>efore diving into issues with action projects, we want to emphasize that actions need not be hands-on restoration.  They take many forms.  This can help with age appropriateness and sustainability</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Students participate in an age appropriate project during which they take action to address environmental issues at the personal or societal level.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Identify, explore and implement solutions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Evaluate/Reflect on actions to determine effectiveness at addressing the issue, problem, challenge…</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Action Projects can take many forms, but should be student directed to the extent possible…</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Watershed Restoration or Protection (e.g., create schoolyard habitat, planting trees or grasses, invasive species removal, community cleanup, stormwater management)</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Everyday Choices (e.g., reduce/reuse/recycle/upcycle, composting, energy conservation, water conservation)</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Community Engagement (e.g., presentations, social media, event-organizing, messaging at community events/fairs/festivals, mentoring, PSAs, flyers, posters)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Civic Action (e.g., town meetings, voting, writing elected officials/decision makers, meeting with elected officials to learn about policy aspects of watershed monitoring and habitat restoration)</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Participants in B-WET MWEE activities should understand they have control over the outcome of environmental issues, be encouraged to identify actions to address these issues and understand the value of those actions.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a:p>
        </p:txBody>
      </p:sp>
      <p:sp>
        <p:nvSpPr>
          <p:cNvPr id="922" name="Google Shape;922;g552ab54421_1_0:notes"/>
          <p:cNvSpPr txBox="1"/>
          <p:nvPr>
            <p:ph idx="12" type="sldNum"/>
          </p:nvPr>
        </p:nvSpPr>
        <p:spPr>
          <a:xfrm>
            <a:off x="5188475" y="6658664"/>
            <a:ext cx="3969300" cy="3504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fd87998191_1_171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gfd87998191_1_1716: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See pages 22-24 in PA MWEE Facilitator’s Guide</a:t>
            </a:r>
            <a:endParaRPr/>
          </a:p>
          <a:p>
            <a:pPr indent="0" lvl="0" marL="0" rtl="0" algn="l">
              <a:lnSpc>
                <a:spcPct val="100000"/>
              </a:lnSpc>
              <a:spcBef>
                <a:spcPts val="0"/>
              </a:spcBef>
              <a:spcAft>
                <a:spcPts val="0"/>
              </a:spcAft>
              <a:buSzPts val="1100"/>
              <a:buNone/>
            </a:pPr>
            <a:r>
              <a:rPr lang="en-US" u="sng">
                <a:solidFill>
                  <a:schemeClr val="hlink"/>
                </a:solidFill>
                <a:hlinkClick r:id="rId2"/>
              </a:rPr>
              <a:t>https://docs.google.com/document/d/1Io7hxPZ5l4gwA8IvjSZDJSvx9OlOMxZvWGXMFN4xBQU/edit#heading=h.27mrty7u24py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fd87998191_1_1728: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gfd87998191_1_1728: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fd87998191_1_1565: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8" name="Google Shape;948;gfd87998191_1_1565: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fd87998191_1_1570: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gfd87998191_1_1570: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Issue Cards: </a:t>
            </a:r>
            <a:r>
              <a:rPr lang="en-US" u="sng">
                <a:solidFill>
                  <a:schemeClr val="hlink"/>
                </a:solidFill>
                <a:hlinkClick r:id="rId2"/>
              </a:rPr>
              <a:t>https://docs.google.com/document/d/1Fa_-_xrLsonEALo1kmgmiy3LzipjwBQUbPIEZ9DloLw/edit?usp=sharing</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AutoNum type="arabicPeriod"/>
            </a:pPr>
            <a:r>
              <a:rPr lang="en-US"/>
              <a:t>Brainstorm watershed issues in your area</a:t>
            </a:r>
            <a:endParaRPr/>
          </a:p>
          <a:p>
            <a:pPr indent="-298450" lvl="0" marL="457200" rtl="0" algn="l">
              <a:lnSpc>
                <a:spcPct val="100000"/>
              </a:lnSpc>
              <a:spcBef>
                <a:spcPts val="0"/>
              </a:spcBef>
              <a:spcAft>
                <a:spcPts val="0"/>
              </a:spcAft>
              <a:buSzPts val="1100"/>
              <a:buAutoNum type="arabicPeriod"/>
            </a:pPr>
            <a:r>
              <a:rPr lang="en-US"/>
              <a:t>Share the jamboard (see links below)</a:t>
            </a:r>
            <a:endParaRPr/>
          </a:p>
          <a:p>
            <a:pPr indent="-298450" lvl="0" marL="457200" rtl="0" algn="l">
              <a:lnSpc>
                <a:spcPct val="100000"/>
              </a:lnSpc>
              <a:spcBef>
                <a:spcPts val="0"/>
              </a:spcBef>
              <a:spcAft>
                <a:spcPts val="0"/>
              </a:spcAft>
              <a:buSzPts val="1100"/>
              <a:buAutoNum type="arabicPeriod"/>
            </a:pPr>
            <a:r>
              <a:rPr lang="en-US"/>
              <a:t>Look at all the issues - learn a bit about all (7mins) (Issue Cards: </a:t>
            </a:r>
            <a:r>
              <a:rPr lang="en-US" u="sng">
                <a:solidFill>
                  <a:srgbClr val="1155CC"/>
                </a:solidFill>
                <a:hlinkClick r:id="rId3">
                  <a:extLst>
                    <a:ext uri="{A12FA001-AC4F-418D-AE19-62706E023703}">
                      <ahyp:hlinkClr val="tx"/>
                    </a:ext>
                  </a:extLst>
                </a:hlinkClick>
              </a:rPr>
              <a:t>https://docs.google.com/document/d/149fwrOSWRYmsppfJgOJXEUjFUJzRiF9KgleuDME8Mgo/edit?usp=sharing</a:t>
            </a:r>
            <a:r>
              <a:rPr lang="en-US"/>
              <a:t>; Local Issue Docs: </a:t>
            </a:r>
            <a:r>
              <a:rPr lang="en-US" u="sng">
                <a:solidFill>
                  <a:schemeClr val="hlink"/>
                </a:solidFill>
                <a:hlinkClick r:id="rId4"/>
              </a:rPr>
              <a:t>https://docs.google.com/document/d/1Pyz_LMyHTmK2nFkvKkj4JWf1eI7L_4pTckGlu0Hj_N4/edit</a:t>
            </a:r>
            <a:r>
              <a:rPr lang="en-US"/>
              <a:t> )</a:t>
            </a:r>
            <a:endParaRPr/>
          </a:p>
          <a:p>
            <a:pPr indent="-298450" lvl="0" marL="457200" rtl="0" algn="l">
              <a:lnSpc>
                <a:spcPct val="100000"/>
              </a:lnSpc>
              <a:spcBef>
                <a:spcPts val="0"/>
              </a:spcBef>
              <a:spcAft>
                <a:spcPts val="0"/>
              </a:spcAft>
              <a:buSzPts val="1100"/>
              <a:buAutoNum type="arabicPeriod"/>
            </a:pPr>
            <a:r>
              <a:rPr lang="en-US"/>
              <a:t>Ask are there any missing: </a:t>
            </a:r>
            <a:endParaRPr/>
          </a:p>
          <a:p>
            <a:pPr indent="-298450" lvl="0" marL="457200" rtl="0" algn="l">
              <a:lnSpc>
                <a:spcPct val="100000"/>
              </a:lnSpc>
              <a:spcBef>
                <a:spcPts val="0"/>
              </a:spcBef>
              <a:spcAft>
                <a:spcPts val="0"/>
              </a:spcAft>
              <a:buSzPts val="1100"/>
              <a:buAutoNum type="arabicPeriod"/>
            </a:pPr>
            <a:r>
              <a:rPr lang="en-US"/>
              <a:t>After exploring all the issues pick six that we want to work with - for efficiency consider deleting the ones that are less relevant</a:t>
            </a:r>
            <a:endParaRPr/>
          </a:p>
          <a:p>
            <a:pPr indent="-298450" lvl="0" marL="457200" rtl="0" algn="l">
              <a:lnSpc>
                <a:spcPct val="100000"/>
              </a:lnSpc>
              <a:spcBef>
                <a:spcPts val="0"/>
              </a:spcBef>
              <a:spcAft>
                <a:spcPts val="0"/>
              </a:spcAft>
              <a:buSzPts val="1100"/>
              <a:buAutoNum type="arabicPeriod"/>
            </a:pPr>
            <a:r>
              <a:rPr lang="en-US">
                <a:solidFill>
                  <a:srgbClr val="404040"/>
                </a:solidFill>
                <a:latin typeface="Proxima Nova Semibold"/>
                <a:ea typeface="Proxima Nova Semibold"/>
                <a:cs typeface="Proxima Nova Semibold"/>
                <a:sym typeface="Proxima Nova Semibold"/>
              </a:rPr>
              <a:t>Using the 6 issue descriptor cards, label each issue based on natural systems, human systems and values. Be prepared to defend your labels. (pile the unused ones in a group)</a:t>
            </a:r>
            <a:endParaRPr>
              <a:solidFill>
                <a:srgbClr val="404040"/>
              </a:solidFill>
              <a:latin typeface="Proxima Nova Semibold"/>
              <a:ea typeface="Proxima Nova Semibold"/>
              <a:cs typeface="Proxima Nova Semibold"/>
              <a:sym typeface="Proxima Nova Semibold"/>
            </a:endParaRPr>
          </a:p>
          <a:p>
            <a:pPr indent="-298450" lvl="0" marL="457200" rtl="0" algn="l">
              <a:lnSpc>
                <a:spcPct val="100000"/>
              </a:lnSpc>
              <a:spcBef>
                <a:spcPts val="0"/>
              </a:spcBef>
              <a:spcAft>
                <a:spcPts val="0"/>
              </a:spcAft>
              <a:buClr>
                <a:srgbClr val="404040"/>
              </a:buClr>
              <a:buSzPts val="1100"/>
              <a:buFont typeface="Proxima Nova Semibold"/>
              <a:buAutoNum type="arabicPeriod"/>
            </a:pPr>
            <a:r>
              <a:rPr lang="en-US">
                <a:solidFill>
                  <a:srgbClr val="404040"/>
                </a:solidFill>
                <a:latin typeface="Proxima Nova Semibold"/>
                <a:ea typeface="Proxima Nova Semibold"/>
                <a:cs typeface="Proxima Nova Semibold"/>
                <a:sym typeface="Proxima Nova Semibold"/>
              </a:rPr>
              <a:t>Return to Main room at 10:10</a:t>
            </a:r>
            <a:endParaRPr>
              <a:solidFill>
                <a:srgbClr val="404040"/>
              </a:solidFill>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solidFill>
                  <a:schemeClr val="dk1"/>
                </a:solidFill>
              </a:rPr>
              <a:t>Virtual Option: </a:t>
            </a:r>
            <a:r>
              <a:rPr lang="en-US" u="sng">
                <a:solidFill>
                  <a:schemeClr val="hlink"/>
                </a:solidFill>
                <a:hlinkClick r:id="rId5"/>
              </a:rPr>
              <a:t>https://jamboard.google.com/d/16vcfupUkxuXy36-xwSNrvQJYm7auzL0ZO6qxJzXXr5g/edit?usp=sharing</a:t>
            </a:r>
            <a:r>
              <a:rPr lang="en-US">
                <a:solidFill>
                  <a:schemeClr val="dk1"/>
                </a:solidFill>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fd87998191_1_1580: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fd87998191_1_1580: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fd87998191_1_184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gfd87998191_1_1846: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US" u="sng">
                <a:solidFill>
                  <a:schemeClr val="hlink"/>
                </a:solidFill>
                <a:hlinkClick r:id="rId2"/>
              </a:rPr>
              <a:t>https://jamboard.google.com/d/103Hi7wwqNQw963ESQpmMcpQ_AztNBeEabJmoThdiTm4/edit?usp=sharing</a:t>
            </a:r>
            <a:r>
              <a:rPr lang="en-US"/>
              <a:t>  </a:t>
            </a:r>
            <a:endParaRPr/>
          </a:p>
          <a:p>
            <a:pPr indent="0" lvl="0" marL="0" rtl="0" algn="l">
              <a:lnSpc>
                <a:spcPct val="100000"/>
              </a:lnSpc>
              <a:spcBef>
                <a:spcPts val="0"/>
              </a:spcBef>
              <a:spcAft>
                <a:spcPts val="0"/>
              </a:spcAft>
              <a:buSzPts val="1100"/>
              <a:buNone/>
            </a:pPr>
            <a:r>
              <a:rPr lang="en-US"/>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 to preparing for an outdoor experience: state parks (Carissa 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fd87998191_1_190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fd87998191_1_1903: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100"/>
              <a:buFont typeface="Arial"/>
              <a:buNone/>
            </a:pPr>
            <a:r>
              <a:rPr lang="en-US">
                <a:solidFill>
                  <a:schemeClr val="dk1"/>
                </a:solidFill>
              </a:rPr>
              <a:t>Virtual Option: </a:t>
            </a:r>
            <a:r>
              <a:rPr lang="en-US" u="sng">
                <a:solidFill>
                  <a:srgbClr val="0097A7"/>
                </a:solidFill>
                <a:hlinkClick r:id="rId2">
                  <a:extLst>
                    <a:ext uri="{A12FA001-AC4F-418D-AE19-62706E023703}">
                      <ahyp:hlinkClr val="tx"/>
                    </a:ext>
                  </a:extLst>
                </a:hlinkClick>
              </a:rPr>
              <a:t>https://docs.google.com/presentation/d/1HMWV6pMvAiELH-AxZeUPGdV9r3KdBfDsiWVPbeoBHtY/edit?usp=sharing</a:t>
            </a:r>
            <a:r>
              <a:rPr lang="en-US">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00d61c1a12_0_55: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g100d61c1a12_0_55: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rgbClr val="0000FF"/>
                </a:solidFill>
              </a:rPr>
              <a:t>Tammie and Paul - 30 minutes before lunch + 15 minutes after lunch. Use MWEE supporting practices as the starter slide after lunch.</a:t>
            </a:r>
            <a:endParaRPr>
              <a:solidFill>
                <a:srgbClr val="0000FF"/>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US" u="sng">
                <a:solidFill>
                  <a:schemeClr val="hlink"/>
                </a:solidFill>
                <a:hlinkClick r:id="rId2"/>
              </a:rPr>
              <a:t>https://jamboard.google.com/d/103Hi7wwqNQw963ESQpmMcpQ_AztNBeEabJmoThdiTm4/edit?usp=sharing</a:t>
            </a:r>
            <a:r>
              <a:rPr lang="en-US"/>
              <a:t>  </a:t>
            </a:r>
            <a:endParaRPr/>
          </a:p>
          <a:p>
            <a:pPr indent="0" lvl="0" marL="0" rtl="0" algn="l">
              <a:lnSpc>
                <a:spcPct val="100000"/>
              </a:lnSpc>
              <a:spcBef>
                <a:spcPts val="0"/>
              </a:spcBef>
              <a:spcAft>
                <a:spcPts val="0"/>
              </a:spcAft>
              <a:buSzPts val="1100"/>
              <a:buNone/>
            </a:pPr>
            <a:r>
              <a:rPr lang="en-US"/>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 to preparing for an outdoor experience: state parks (Carissa 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547c64bc0e_0_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547c64bc0e_0_0: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lnSpc>
                <a:spcPct val="120000"/>
              </a:lnSpc>
              <a:spcBef>
                <a:spcPts val="0"/>
              </a:spcBef>
              <a:spcAft>
                <a:spcPts val="0"/>
              </a:spcAft>
              <a:buClr>
                <a:schemeClr val="dk1"/>
              </a:buClr>
              <a:buSzPts val="1100"/>
              <a:buFont typeface="Arial"/>
              <a:buNone/>
            </a:pPr>
            <a:r>
              <a:rPr lang="en-US"/>
              <a:t>Strength of partnerships:  Teachers are experts at their content in the classroom, standards; Non-formal educators bring real-world expertise in the field (career component)</a:t>
            </a:r>
            <a:endParaRPr/>
          </a:p>
          <a:p>
            <a:pPr indent="0" lvl="0" marL="0" rtl="0" algn="l">
              <a:lnSpc>
                <a:spcPct val="120000"/>
              </a:lnSpc>
              <a:spcBef>
                <a:spcPts val="0"/>
              </a:spcBef>
              <a:spcAft>
                <a:spcPts val="0"/>
              </a:spcAft>
              <a:buClr>
                <a:schemeClr val="dk1"/>
              </a:buClr>
              <a:buSzPts val="1100"/>
              <a:buFont typeface="Arial"/>
              <a:buNone/>
            </a:pPr>
            <a:r>
              <a:rPr lang="en-US"/>
              <a:t>Communicator:  Know your audience; Adjust your message based on the audience; those in science fields are very good at science-speak, but that is a deterrent to average Americans</a:t>
            </a:r>
            <a:endParaRPr/>
          </a:p>
          <a:p>
            <a:pPr indent="0" lvl="0" marL="0" rtl="0" algn="l">
              <a:lnSpc>
                <a:spcPct val="120000"/>
              </a:lnSpc>
              <a:spcBef>
                <a:spcPts val="0"/>
              </a:spcBef>
              <a:spcAft>
                <a:spcPts val="0"/>
              </a:spcAft>
              <a:buClr>
                <a:schemeClr val="dk1"/>
              </a:buClr>
              <a:buSzPts val="1100"/>
              <a:buFont typeface="Arial"/>
              <a:buNone/>
            </a:pPr>
            <a:r>
              <a:rPr lang="en-US"/>
              <a:t>Co-Planner-working with classroom teachers and other partners to plan experiences; we all have our own resources we bring to the table; can help plan the experiences to get learners outside; ease teacher anxiety</a:t>
            </a:r>
            <a:endParaRPr/>
          </a:p>
          <a:p>
            <a:pPr indent="0" lvl="0" marL="0" rtl="0" algn="l">
              <a:lnSpc>
                <a:spcPct val="120000"/>
              </a:lnSpc>
              <a:spcBef>
                <a:spcPts val="0"/>
              </a:spcBef>
              <a:spcAft>
                <a:spcPts val="0"/>
              </a:spcAft>
              <a:buNone/>
            </a:pPr>
            <a:r>
              <a:rPr lang="en-US"/>
              <a:t>MWEE Ambassador-help classroom teachers to formulate their ideas and the standards they cover into Meaningful Watershed Education Experiences (student-centered; real-world; locally relevant; hands-on; immersive learning)</a:t>
            </a:r>
            <a:endParaRPr/>
          </a:p>
        </p:txBody>
      </p:sp>
      <p:sp>
        <p:nvSpPr>
          <p:cNvPr id="744" name="Google Shape;744;g547c64bc0e_0_0: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6f3b9ae6da_0_5: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6f3b9ae6da_0_5: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6f3b9ae6da_0_3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6f3b9ae6da_0_33: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28: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28: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Here are the outcomes:</a:t>
            </a:r>
            <a:endParaRPr b="0" i="0" sz="1200" u="none" cap="none" strike="noStrike">
              <a:solidFill>
                <a:schemeClr val="dk1"/>
              </a:solidFill>
              <a:latin typeface="Calibri"/>
              <a:ea typeface="Calibri"/>
              <a:cs typeface="Calibri"/>
              <a:sym typeface="Calibri"/>
            </a:endParaRPr>
          </a:p>
        </p:txBody>
      </p:sp>
      <p:sp>
        <p:nvSpPr>
          <p:cNvPr id="1012" name="Google Shape;1012;p28: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fd87998191_1_59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2" name="Google Shape;1022;gfd87998191_1_593: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1000"/>
              </a:spcBef>
              <a:spcAft>
                <a:spcPts val="0"/>
              </a:spcAft>
              <a:buSzPts val="1100"/>
              <a:buNone/>
            </a:pPr>
            <a:r>
              <a:t/>
            </a:r>
            <a:endParaRPr/>
          </a:p>
          <a:p>
            <a:pPr indent="-342900" lvl="0" marL="342900" rtl="0" algn="l">
              <a:lnSpc>
                <a:spcPct val="80000"/>
              </a:lnSpc>
              <a:spcBef>
                <a:spcPts val="0"/>
              </a:spcBef>
              <a:spcAft>
                <a:spcPts val="0"/>
              </a:spcAft>
              <a:buClr>
                <a:schemeClr val="lt1"/>
              </a:buClr>
              <a:buSzPts val="1760"/>
              <a:buChar char="•"/>
            </a:pPr>
            <a:r>
              <a:rPr lang="en-US" sz="1760">
                <a:solidFill>
                  <a:schemeClr val="lt1"/>
                </a:solidFill>
              </a:rPr>
              <a:t>PDE Mission:</a:t>
            </a:r>
            <a:endParaRPr sz="3200">
              <a:solidFill>
                <a:schemeClr val="lt1"/>
              </a:solidFill>
            </a:endParaRPr>
          </a:p>
          <a:p>
            <a:pPr indent="-285750" lvl="1" marL="742950" rtl="0" algn="l">
              <a:lnSpc>
                <a:spcPct val="80000"/>
              </a:lnSpc>
              <a:spcBef>
                <a:spcPts val="308"/>
              </a:spcBef>
              <a:spcAft>
                <a:spcPts val="0"/>
              </a:spcAft>
              <a:buClr>
                <a:schemeClr val="lt1"/>
              </a:buClr>
              <a:buSzPts val="1540"/>
              <a:buChar char="–"/>
            </a:pPr>
            <a:r>
              <a:rPr lang="en-US" sz="1540">
                <a:solidFill>
                  <a:schemeClr val="lt1"/>
                </a:solidFill>
              </a:rPr>
              <a:t>Ensure that every learner has access to a world-class education system that academically prepares children and adults to succeed as productive citizens. </a:t>
            </a:r>
            <a:endParaRPr sz="935">
              <a:solidFill>
                <a:schemeClr val="lt1"/>
              </a:solidFill>
            </a:endParaRPr>
          </a:p>
          <a:p>
            <a:pPr indent="-285750" lvl="1" marL="742950" rtl="0" algn="l">
              <a:lnSpc>
                <a:spcPct val="80000"/>
              </a:lnSpc>
              <a:spcBef>
                <a:spcPts val="308"/>
              </a:spcBef>
              <a:spcAft>
                <a:spcPts val="0"/>
              </a:spcAft>
              <a:buClr>
                <a:schemeClr val="lt1"/>
              </a:buClr>
              <a:buSzPts val="1540"/>
              <a:buChar char="–"/>
            </a:pPr>
            <a:r>
              <a:rPr lang="en-US" sz="1540">
                <a:solidFill>
                  <a:schemeClr val="lt1"/>
                </a:solidFill>
              </a:rPr>
              <a:t>Establish a culture that is committed to improving opportunities throughout the commonwealth by ensuring that technical support, resources, and optimal learning environments are available for all students, whether children or adults. Using Environment &amp; Ecology context as themes for lesson, unit, and curriculum development.</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u="sng">
                <a:solidFill>
                  <a:srgbClr val="0000FF"/>
                </a:solidFill>
                <a:hlinkClick r:id="rId2">
                  <a:extLst>
                    <a:ext uri="{A12FA001-AC4F-418D-AE19-62706E023703}">
                      <ahyp:hlinkClr val="tx"/>
                    </a:ext>
                  </a:extLst>
                </a:hlinkClick>
              </a:rPr>
              <a:t>PA Environmental Education Act (1993, 2007, 2008)</a:t>
            </a:r>
            <a:endParaRPr sz="3200">
              <a:solidFill>
                <a:schemeClr val="lt1"/>
              </a:solidFill>
            </a:endParaRPr>
          </a:p>
          <a:p>
            <a:pPr indent="-374650" lvl="1" marL="742950" rtl="0" algn="l">
              <a:lnSpc>
                <a:spcPct val="80000"/>
              </a:lnSpc>
              <a:spcBef>
                <a:spcPts val="352"/>
              </a:spcBef>
              <a:spcAft>
                <a:spcPts val="0"/>
              </a:spcAft>
              <a:buClr>
                <a:schemeClr val="lt1"/>
              </a:buClr>
              <a:buSzPts val="3200"/>
              <a:buChar char="–"/>
            </a:pPr>
            <a:r>
              <a:rPr lang="en-US" sz="3200">
                <a:solidFill>
                  <a:schemeClr val="lt1"/>
                </a:solidFill>
              </a:rPr>
              <a:t>Modeled after </a:t>
            </a:r>
            <a:r>
              <a:rPr lang="en-US" sz="1760" u="sng">
                <a:solidFill>
                  <a:srgbClr val="0000FF"/>
                </a:solidFill>
                <a:hlinkClick r:id="rId3">
                  <a:extLst>
                    <a:ext uri="{A12FA001-AC4F-418D-AE19-62706E023703}">
                      <ahyp:hlinkClr val="tx"/>
                    </a:ext>
                  </a:extLst>
                </a:hlinkClick>
              </a:rPr>
              <a:t>National Environmental Education Act (1990)</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u="sng">
                <a:solidFill>
                  <a:srgbClr val="0000FF"/>
                </a:solidFill>
                <a:hlinkClick r:id="rId4">
                  <a:extLst>
                    <a:ext uri="{A12FA001-AC4F-418D-AE19-62706E023703}">
                      <ahyp:hlinkClr val="tx"/>
                    </a:ext>
                  </a:extLst>
                </a:hlinkClick>
              </a:rPr>
              <a:t>Chesapeake Bay Watershed Agreement (2015)</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a:solidFill>
                  <a:schemeClr val="lt1"/>
                </a:solidFill>
              </a:rPr>
              <a:t>PA Advisory Council on Environmental Education</a:t>
            </a:r>
            <a:endParaRPr sz="3200">
              <a:solidFill>
                <a:schemeClr val="lt1"/>
              </a:solidFill>
            </a:endParaRPr>
          </a:p>
          <a:p>
            <a:pPr indent="-283210" lvl="1" marL="742950" rtl="0" algn="l">
              <a:lnSpc>
                <a:spcPct val="80000"/>
              </a:lnSpc>
              <a:spcBef>
                <a:spcPts val="352"/>
              </a:spcBef>
              <a:spcAft>
                <a:spcPts val="0"/>
              </a:spcAft>
              <a:buClr>
                <a:schemeClr val="lt1"/>
              </a:buClr>
              <a:buSzPts val="1760"/>
              <a:buChar char="–"/>
            </a:pPr>
            <a:r>
              <a:rPr lang="en-US" sz="1760">
                <a:solidFill>
                  <a:schemeClr val="lt1"/>
                </a:solidFill>
              </a:rPr>
              <a:t>PA Environmental Literacy Plan (2015) in support of ESSA and No Child Left inside act of 2015 </a:t>
            </a:r>
            <a:endParaRPr sz="1760">
              <a:solidFill>
                <a:schemeClr val="lt1"/>
              </a:solidFill>
            </a:endParaRPr>
          </a:p>
          <a:p>
            <a:pPr indent="-226060" lvl="2" marL="1143000" rtl="0" algn="l">
              <a:lnSpc>
                <a:spcPct val="80000"/>
              </a:lnSpc>
              <a:spcBef>
                <a:spcPts val="352"/>
              </a:spcBef>
              <a:spcAft>
                <a:spcPts val="0"/>
              </a:spcAft>
              <a:buClr>
                <a:schemeClr val="lt1"/>
              </a:buClr>
              <a:buSzPts val="1760"/>
              <a:buChar char="•"/>
            </a:pPr>
            <a:r>
              <a:rPr lang="en-US" sz="1760">
                <a:solidFill>
                  <a:schemeClr val="lt1"/>
                </a:solidFill>
              </a:rPr>
              <a:t>Applys the essence of the CBWA to the entire state.  PA drainst into not only the CBWA but to the OHio/Mississippi/Gulf of Mexico</a:t>
            </a:r>
            <a:endParaRPr sz="176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a:solidFill>
                  <a:schemeClr val="lt1"/>
                </a:solidFill>
              </a:rPr>
              <a:t>PA Academic Standards (EE &amp; Science and Technology)</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a:solidFill>
                  <a:schemeClr val="lt1"/>
                </a:solidFill>
              </a:rPr>
              <a:t>United Nations Sustainability Goals</a:t>
            </a:r>
            <a:endParaRPr sz="1760">
              <a:solidFill>
                <a:schemeClr val="lt1"/>
              </a:solidFill>
            </a:endParaRPr>
          </a:p>
          <a:p>
            <a:pPr indent="-283210" lvl="1" marL="742950" rtl="0" algn="l">
              <a:lnSpc>
                <a:spcPct val="80000"/>
              </a:lnSpc>
              <a:spcBef>
                <a:spcPts val="352"/>
              </a:spcBef>
              <a:spcAft>
                <a:spcPts val="0"/>
              </a:spcAft>
              <a:buClr>
                <a:schemeClr val="lt1"/>
              </a:buClr>
              <a:buSzPts val="1760"/>
              <a:buChar char="–"/>
            </a:pPr>
            <a:r>
              <a:rPr lang="en-US" sz="1760">
                <a:solidFill>
                  <a:schemeClr val="lt1"/>
                </a:solidFill>
              </a:rPr>
              <a:t>Belgrade Charter</a:t>
            </a:r>
            <a:endParaRPr sz="1760">
              <a:solidFill>
                <a:schemeClr val="lt1"/>
              </a:solidFill>
            </a:endParaRPr>
          </a:p>
          <a:p>
            <a:pPr indent="-283210" lvl="1" marL="742950" rtl="0" algn="l">
              <a:lnSpc>
                <a:spcPct val="80000"/>
              </a:lnSpc>
              <a:spcBef>
                <a:spcPts val="352"/>
              </a:spcBef>
              <a:spcAft>
                <a:spcPts val="0"/>
              </a:spcAft>
              <a:buClr>
                <a:schemeClr val="lt1"/>
              </a:buClr>
              <a:buSzPts val="1760"/>
              <a:buChar char="–"/>
            </a:pPr>
            <a:r>
              <a:rPr lang="en-US" sz="1760">
                <a:solidFill>
                  <a:schemeClr val="lt1"/>
                </a:solidFill>
              </a:rPr>
              <a:t>Tbilisi Agreement’’Delaware River Basin Commission </a:t>
            </a:r>
            <a:endParaRPr sz="3200">
              <a:solidFill>
                <a:schemeClr val="lt1"/>
              </a:solidFill>
            </a:endParaRPr>
          </a:p>
          <a:p>
            <a:pPr indent="-283210" lvl="1" marL="742950" rtl="0" algn="l">
              <a:lnSpc>
                <a:spcPct val="80000"/>
              </a:lnSpc>
              <a:spcBef>
                <a:spcPts val="352"/>
              </a:spcBef>
              <a:spcAft>
                <a:spcPts val="0"/>
              </a:spcAft>
              <a:buClr>
                <a:schemeClr val="lt1"/>
              </a:buClr>
              <a:buSzPts val="1760"/>
              <a:buChar char="–"/>
            </a:pPr>
            <a:r>
              <a:rPr lang="en-US" sz="1760">
                <a:solidFill>
                  <a:schemeClr val="lt1"/>
                </a:solidFill>
              </a:rPr>
              <a:t>International Joint Commission (Great Lakes)</a:t>
            </a:r>
            <a:endParaRPr/>
          </a:p>
          <a:p>
            <a:pPr indent="0" lvl="0" marL="0" rtl="0" algn="l">
              <a:lnSpc>
                <a:spcPct val="125000"/>
              </a:lnSpc>
              <a:spcBef>
                <a:spcPts val="1000"/>
              </a:spcBef>
              <a:spcAft>
                <a:spcPts val="0"/>
              </a:spcAft>
              <a:buSzPts val="1100"/>
              <a:buNone/>
            </a:pPr>
            <a:r>
              <a:rPr lang="en-US"/>
              <a:t>PA EE Act</a:t>
            </a:r>
            <a:endParaRPr/>
          </a:p>
          <a:p>
            <a:pPr indent="0" lvl="0" marL="0" rtl="0" algn="l">
              <a:lnSpc>
                <a:spcPct val="125000"/>
              </a:lnSpc>
              <a:spcBef>
                <a:spcPts val="1000"/>
              </a:spcBef>
              <a:spcAft>
                <a:spcPts val="0"/>
              </a:spcAft>
              <a:buSzPts val="1100"/>
              <a:buNone/>
            </a:pPr>
            <a:r>
              <a:rPr lang="en-US" u="sng">
                <a:solidFill>
                  <a:schemeClr val="hlink"/>
                </a:solidFill>
                <a:hlinkClick r:id="rId5"/>
              </a:rPr>
              <a:t>https://www.legis.state.pa.us/cfdocs/Legis/LI/uconsCheck.cfm?txtType=PDF&amp;yr=1993&amp;sessInd=0&amp;smthLwInd=0&amp;act=0024</a:t>
            </a:r>
            <a:r>
              <a:rPr lang="en-US"/>
              <a:t>.</a:t>
            </a:r>
            <a:endParaRPr/>
          </a:p>
          <a:p>
            <a:pPr indent="0" lvl="0" marL="0" rtl="0" algn="l">
              <a:lnSpc>
                <a:spcPct val="125000"/>
              </a:lnSpc>
              <a:spcBef>
                <a:spcPts val="1000"/>
              </a:spcBef>
              <a:spcAft>
                <a:spcPts val="0"/>
              </a:spcAft>
              <a:buSzPts val="1100"/>
              <a:buNone/>
            </a:pPr>
            <a:r>
              <a:rPr lang="en-US"/>
              <a:t>Defines PA Advisory Council on EE who developed the state level ELIT plan - 2015</a:t>
            </a:r>
            <a:endParaRPr/>
          </a:p>
          <a:p>
            <a:pPr indent="0" lvl="0" marL="0" rtl="0" algn="l">
              <a:lnSpc>
                <a:spcPct val="125000"/>
              </a:lnSpc>
              <a:spcBef>
                <a:spcPts val="1000"/>
              </a:spcBef>
              <a:spcAft>
                <a:spcPts val="0"/>
              </a:spcAft>
              <a:buSzPts val="1100"/>
              <a:buNone/>
            </a:pPr>
            <a:r>
              <a:rPr lang="en-US" u="sng">
                <a:solidFill>
                  <a:schemeClr val="hlink"/>
                </a:solidFill>
                <a:hlinkClick r:id="rId6"/>
              </a:rPr>
              <a:t>https://www.education.pa.gov/Teachers%20-%20Administrators/GreenSchools/Pages/default.aspx</a:t>
            </a:r>
            <a:endParaRPr/>
          </a:p>
          <a:p>
            <a:pPr indent="0" lvl="0" marL="0" rtl="0" algn="l">
              <a:lnSpc>
                <a:spcPct val="125000"/>
              </a:lnSpc>
              <a:spcBef>
                <a:spcPts val="100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Tammie</a:t>
            </a:r>
            <a:endParaRPr>
              <a:solidFill>
                <a:schemeClr val="dk1"/>
              </a:solidFill>
            </a:endParaRPr>
          </a:p>
          <a:p>
            <a:pPr indent="-342900" lvl="0" marL="342900" rtl="0" algn="l">
              <a:lnSpc>
                <a:spcPct val="80000"/>
              </a:lnSpc>
              <a:spcBef>
                <a:spcPts val="0"/>
              </a:spcBef>
              <a:spcAft>
                <a:spcPts val="0"/>
              </a:spcAft>
              <a:buClr>
                <a:schemeClr val="lt1"/>
              </a:buClr>
              <a:buSzPts val="1760"/>
              <a:buChar char="•"/>
            </a:pPr>
            <a:r>
              <a:rPr lang="en-US" sz="1760">
                <a:solidFill>
                  <a:schemeClr val="lt1"/>
                </a:solidFill>
              </a:rPr>
              <a:t>PDE Mission:</a:t>
            </a:r>
            <a:endParaRPr sz="3200">
              <a:solidFill>
                <a:schemeClr val="lt1"/>
              </a:solidFill>
            </a:endParaRPr>
          </a:p>
          <a:p>
            <a:pPr indent="-285750" lvl="1" marL="742950" rtl="0" algn="l">
              <a:lnSpc>
                <a:spcPct val="80000"/>
              </a:lnSpc>
              <a:spcBef>
                <a:spcPts val="308"/>
              </a:spcBef>
              <a:spcAft>
                <a:spcPts val="0"/>
              </a:spcAft>
              <a:buClr>
                <a:schemeClr val="lt1"/>
              </a:buClr>
              <a:buSzPts val="1540"/>
              <a:buChar char="–"/>
            </a:pPr>
            <a:r>
              <a:rPr lang="en-US" sz="1540">
                <a:solidFill>
                  <a:schemeClr val="lt1"/>
                </a:solidFill>
              </a:rPr>
              <a:t>Ensure that every learner has access to a world-class education system that academically prepares children and adults to succeed as productive citizens. </a:t>
            </a:r>
            <a:endParaRPr sz="935">
              <a:solidFill>
                <a:schemeClr val="lt1"/>
              </a:solidFill>
            </a:endParaRPr>
          </a:p>
          <a:p>
            <a:pPr indent="-285750" lvl="1" marL="742950" rtl="0" algn="l">
              <a:lnSpc>
                <a:spcPct val="80000"/>
              </a:lnSpc>
              <a:spcBef>
                <a:spcPts val="308"/>
              </a:spcBef>
              <a:spcAft>
                <a:spcPts val="0"/>
              </a:spcAft>
              <a:buClr>
                <a:schemeClr val="lt1"/>
              </a:buClr>
              <a:buSzPts val="1540"/>
              <a:buChar char="–"/>
            </a:pPr>
            <a:r>
              <a:rPr lang="en-US" sz="1540">
                <a:solidFill>
                  <a:schemeClr val="lt1"/>
                </a:solidFill>
              </a:rPr>
              <a:t>Establish a culture that is committed to improving opportunities throughout the commonwealth by ensuring that technical support, resources, and optimal learning environments are available for all students, whether children or adults. Using Environment &amp; Ecology context as themes for lesson, unit, and curriculum development.</a:t>
            </a:r>
            <a:endParaRPr sz="3200">
              <a:solidFill>
                <a:schemeClr val="lt1"/>
              </a:solidFill>
            </a:endParaRPr>
          </a:p>
          <a:p>
            <a:pPr indent="-342900" lvl="0" marL="342900" rtl="0" algn="l">
              <a:lnSpc>
                <a:spcPct val="80000"/>
              </a:lnSpc>
              <a:spcBef>
                <a:spcPts val="352"/>
              </a:spcBef>
              <a:spcAft>
                <a:spcPts val="0"/>
              </a:spcAft>
              <a:buClr>
                <a:schemeClr val="lt1"/>
              </a:buClr>
              <a:buSzPts val="1760"/>
              <a:buChar char="•"/>
            </a:pPr>
            <a:r>
              <a:rPr lang="en-US" sz="1760" u="sng">
                <a:solidFill>
                  <a:srgbClr val="0000FF"/>
                </a:solidFill>
                <a:hlinkClick r:id="rId7">
                  <a:extLst>
                    <a:ext uri="{A12FA001-AC4F-418D-AE19-62706E023703}">
                      <ahyp:hlinkClr val="tx"/>
                    </a:ext>
                  </a:extLst>
                </a:hlinkClick>
              </a:rPr>
              <a:t>PA Environmental Education Act (1993, 2007, 2008)</a:t>
            </a:r>
            <a:endParaRPr sz="3200">
              <a:solidFill>
                <a:schemeClr val="lt1"/>
              </a:solidFill>
            </a:endParaRPr>
          </a:p>
          <a:p>
            <a:pPr indent="-283210" lvl="1" marL="742950" rtl="0" algn="l">
              <a:lnSpc>
                <a:spcPct val="80000"/>
              </a:lnSpc>
              <a:spcBef>
                <a:spcPts val="352"/>
              </a:spcBef>
              <a:spcAft>
                <a:spcPts val="0"/>
              </a:spcAft>
              <a:buClr>
                <a:srgbClr val="000000"/>
              </a:buClr>
              <a:buSzPts val="1760"/>
              <a:buChar char="–"/>
            </a:pPr>
            <a:r>
              <a:t/>
            </a:r>
            <a:endParaRPr/>
          </a:p>
          <a:p>
            <a:pPr indent="-374650" lvl="1" marL="742950" rtl="0" algn="l">
              <a:lnSpc>
                <a:spcPct val="80000"/>
              </a:lnSpc>
              <a:spcBef>
                <a:spcPts val="352"/>
              </a:spcBef>
              <a:spcAft>
                <a:spcPts val="0"/>
              </a:spcAft>
              <a:buClr>
                <a:srgbClr val="000000"/>
              </a:buClr>
              <a:buSzPts val="3200"/>
              <a:buChar char="–"/>
            </a:pPr>
            <a:r>
              <a:rPr lang="en-US" sz="3200"/>
              <a:t>Modeled after </a:t>
            </a:r>
            <a:r>
              <a:rPr lang="en-US" sz="1760" u="sng">
                <a:solidFill>
                  <a:schemeClr val="hlink"/>
                </a:solidFill>
                <a:hlinkClick r:id="rId8"/>
              </a:rPr>
              <a:t>National Environmental Education Act (1990)</a:t>
            </a:r>
            <a:endParaRPr sz="3200"/>
          </a:p>
          <a:p>
            <a:pPr indent="-342900" lvl="0" marL="342900" rtl="0" algn="l">
              <a:lnSpc>
                <a:spcPct val="80000"/>
              </a:lnSpc>
              <a:spcBef>
                <a:spcPts val="352"/>
              </a:spcBef>
              <a:spcAft>
                <a:spcPts val="0"/>
              </a:spcAft>
              <a:buClr>
                <a:srgbClr val="000000"/>
              </a:buClr>
              <a:buSzPts val="1760"/>
              <a:buChar char="•"/>
            </a:pPr>
            <a:r>
              <a:rPr lang="en-US" sz="1760" u="sng">
                <a:solidFill>
                  <a:schemeClr val="hlink"/>
                </a:solidFill>
                <a:hlinkClick r:id="rId9"/>
              </a:rPr>
              <a:t>Chesapeake Bay Watershed Agreement (2015)</a:t>
            </a:r>
            <a:endParaRPr sz="3200"/>
          </a:p>
          <a:p>
            <a:pPr indent="-342900" lvl="0" marL="342900" rtl="0" algn="l">
              <a:lnSpc>
                <a:spcPct val="80000"/>
              </a:lnSpc>
              <a:spcBef>
                <a:spcPts val="352"/>
              </a:spcBef>
              <a:spcAft>
                <a:spcPts val="0"/>
              </a:spcAft>
              <a:buClr>
                <a:srgbClr val="000000"/>
              </a:buClr>
              <a:buSzPts val="1760"/>
              <a:buChar char="•"/>
            </a:pPr>
            <a:r>
              <a:rPr lang="en-US" sz="1760"/>
              <a:t>PA Advisory Council on Environmental Education</a:t>
            </a:r>
            <a:endParaRPr sz="3200"/>
          </a:p>
          <a:p>
            <a:pPr indent="-283210" lvl="1" marL="742950" rtl="0" algn="l">
              <a:lnSpc>
                <a:spcPct val="80000"/>
              </a:lnSpc>
              <a:spcBef>
                <a:spcPts val="352"/>
              </a:spcBef>
              <a:spcAft>
                <a:spcPts val="0"/>
              </a:spcAft>
              <a:buClr>
                <a:srgbClr val="000000"/>
              </a:buClr>
              <a:buSzPts val="1760"/>
              <a:buChar char="–"/>
            </a:pPr>
            <a:r>
              <a:rPr lang="en-US" sz="1760"/>
              <a:t>PA Environmental Literacy Plan (2015) in support of ESSA and No Child Left inside act of 2015 </a:t>
            </a:r>
            <a:endParaRPr sz="1760"/>
          </a:p>
          <a:p>
            <a:pPr indent="-226060" lvl="2" marL="1143000" rtl="0" algn="l">
              <a:lnSpc>
                <a:spcPct val="80000"/>
              </a:lnSpc>
              <a:spcBef>
                <a:spcPts val="352"/>
              </a:spcBef>
              <a:spcAft>
                <a:spcPts val="0"/>
              </a:spcAft>
              <a:buClr>
                <a:srgbClr val="000000"/>
              </a:buClr>
              <a:buSzPts val="1760"/>
              <a:buChar char="•"/>
            </a:pPr>
            <a:r>
              <a:rPr lang="en-US" sz="1760"/>
              <a:t>Applys the essence of the CBWA to the entire state.  PA drainst into not only the CBWA but to the OHio/Mississippi/Gulf of Mexico</a:t>
            </a:r>
            <a:endParaRPr sz="1760"/>
          </a:p>
          <a:p>
            <a:pPr indent="-342900" lvl="0" marL="342900" rtl="0" algn="l">
              <a:lnSpc>
                <a:spcPct val="80000"/>
              </a:lnSpc>
              <a:spcBef>
                <a:spcPts val="352"/>
              </a:spcBef>
              <a:spcAft>
                <a:spcPts val="0"/>
              </a:spcAft>
              <a:buClr>
                <a:srgbClr val="000000"/>
              </a:buClr>
              <a:buSzPts val="1760"/>
              <a:buChar char="•"/>
            </a:pPr>
            <a:r>
              <a:rPr lang="en-US" sz="1760"/>
              <a:t>PA Academic Standards (EE &amp; Science and Technology)</a:t>
            </a:r>
            <a:endParaRPr sz="3200"/>
          </a:p>
          <a:p>
            <a:pPr indent="-342900" lvl="0" marL="342900" rtl="0" algn="l">
              <a:lnSpc>
                <a:spcPct val="80000"/>
              </a:lnSpc>
              <a:spcBef>
                <a:spcPts val="352"/>
              </a:spcBef>
              <a:spcAft>
                <a:spcPts val="0"/>
              </a:spcAft>
              <a:buClr>
                <a:srgbClr val="000000"/>
              </a:buClr>
              <a:buSzPts val="1760"/>
              <a:buChar char="•"/>
            </a:pPr>
            <a:r>
              <a:t/>
            </a:r>
            <a:endParaRPr sz="3200"/>
          </a:p>
          <a:p>
            <a:pPr indent="-342900" lvl="0" marL="342900" rtl="0" algn="l">
              <a:lnSpc>
                <a:spcPct val="80000"/>
              </a:lnSpc>
              <a:spcBef>
                <a:spcPts val="352"/>
              </a:spcBef>
              <a:spcAft>
                <a:spcPts val="0"/>
              </a:spcAft>
              <a:buClr>
                <a:srgbClr val="000000"/>
              </a:buClr>
              <a:buSzPts val="1760"/>
              <a:buChar char="•"/>
            </a:pPr>
            <a:r>
              <a:rPr lang="en-US" sz="1760"/>
              <a:t>United Nations Sustainability Goals</a:t>
            </a:r>
            <a:endParaRPr sz="1760"/>
          </a:p>
          <a:p>
            <a:pPr indent="-283210" lvl="1" marL="742950" rtl="0" algn="l">
              <a:lnSpc>
                <a:spcPct val="80000"/>
              </a:lnSpc>
              <a:spcBef>
                <a:spcPts val="352"/>
              </a:spcBef>
              <a:spcAft>
                <a:spcPts val="0"/>
              </a:spcAft>
              <a:buClr>
                <a:srgbClr val="000000"/>
              </a:buClr>
              <a:buSzPts val="1760"/>
              <a:buChar char="–"/>
            </a:pPr>
            <a:r>
              <a:rPr lang="en-US" sz="1760"/>
              <a:t>Belgrade Charter</a:t>
            </a:r>
            <a:endParaRPr sz="1760"/>
          </a:p>
          <a:p>
            <a:pPr indent="-283210" lvl="1" marL="742950" rtl="0" algn="l">
              <a:lnSpc>
                <a:spcPct val="80000"/>
              </a:lnSpc>
              <a:spcBef>
                <a:spcPts val="352"/>
              </a:spcBef>
              <a:spcAft>
                <a:spcPts val="0"/>
              </a:spcAft>
              <a:buClr>
                <a:srgbClr val="000000"/>
              </a:buClr>
              <a:buSzPts val="1760"/>
              <a:buChar char="–"/>
            </a:pPr>
            <a:r>
              <a:rPr lang="en-US" sz="1760"/>
              <a:t>Tbilisi Agreement’’Delaware River Basin Commission </a:t>
            </a:r>
            <a:endParaRPr sz="3200"/>
          </a:p>
          <a:p>
            <a:pPr indent="-283210" lvl="1" marL="742950" rtl="0" algn="l">
              <a:lnSpc>
                <a:spcPct val="80000"/>
              </a:lnSpc>
              <a:spcBef>
                <a:spcPts val="352"/>
              </a:spcBef>
              <a:spcAft>
                <a:spcPts val="0"/>
              </a:spcAft>
              <a:buClr>
                <a:srgbClr val="000000"/>
              </a:buClr>
              <a:buSzPts val="1760"/>
              <a:buChar char="–"/>
            </a:pPr>
            <a:r>
              <a:rPr lang="en-US" sz="1760"/>
              <a:t>International Joint Commission (Great Lakes)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fd87998191_1_66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gfd87998191_1_663: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PA Elit Plan, </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US" sz="1200">
                <a:solidFill>
                  <a:schemeClr val="dk1"/>
                </a:solidFill>
              </a:rPr>
              <a:t>The Governor of Pennsylvania along with eight neighboring governors and federal agencies have re-affirmed the commitment to work cooperatively for the purpose of creating a more environmentally and economically sustainable Chesapeake Bay watershed.</a:t>
            </a:r>
            <a:r>
              <a:rPr lang="en-US">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US" sz="1200">
                <a:solidFill>
                  <a:schemeClr val="dk1"/>
                </a:solidFill>
              </a:rPr>
              <a:t>Mid-Atlantic Environmental Literacy Goal and the outcomes, each state is responsible to develop a state-specific environmental literacy plan by collaborating with vital partners representing state agencies, organizations and associations. (Our first was written in 2013, it was re written in 2015, to incorporate aspects of the NO CHild Left in Inside Act 2015.  Unfortunately it didn’t get much attention in the formal education world  the time because there was no one in my position from April 2012 to January 2019.</a:t>
            </a:r>
            <a:r>
              <a:rPr lang="en-US">
                <a:solidFill>
                  <a:schemeClr val="dk1"/>
                </a:solidFill>
              </a:rPr>
              <a:t>	</a:t>
            </a:r>
            <a:endParaRPr/>
          </a:p>
          <a:p>
            <a:pPr indent="0" lvl="0" marL="0" rtl="0" algn="l">
              <a:lnSpc>
                <a:spcPct val="100000"/>
              </a:lnSpc>
              <a:spcBef>
                <a:spcPts val="1200"/>
              </a:spcBef>
              <a:spcAft>
                <a:spcPts val="0"/>
              </a:spcAft>
              <a:buSzPts val="1100"/>
              <a:buNone/>
            </a:pPr>
            <a:r>
              <a:rPr lang="en-US"/>
              <a:t>Modeled after components of CBWA but integrated NAAEE guidance points as well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Applies to whole state as recommendations designed by interagency  PA ACEE and issupported by all partner agencies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LEA Env Lit Plans</a:t>
            </a:r>
            <a:endParaRPr/>
          </a:p>
          <a:p>
            <a:pPr indent="0" lvl="0" marL="0" rtl="0" algn="l">
              <a:lnSpc>
                <a:spcPct val="100000"/>
              </a:lnSpc>
              <a:spcBef>
                <a:spcPts val="0"/>
              </a:spcBef>
              <a:spcAft>
                <a:spcPts val="0"/>
              </a:spcAft>
              <a:buSzPts val="1100"/>
              <a:buNone/>
            </a:pPr>
            <a:r>
              <a:rPr lang="en-US"/>
              <a:t>Structured around Green Ribbon School Pillars with added pieces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u="sng">
                <a:solidFill>
                  <a:schemeClr val="hlink"/>
                </a:solidFill>
                <a:hlinkClick r:id="rId2"/>
              </a:rPr>
              <a:t>https://docs.google.com/document/d/15fEL7OHdNZEKbeiYk-VAOrhbS0a1FqtJ2TtGLBHHt1g/edit?usp=sharing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5fb9db7a66_2_5: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5fb9db7a66_2_5: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44" name="Google Shape;1044;g5fb9db7a66_2_5: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00d61c1a12_0_10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00d61c1a12_0_106: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National Standards also Support components of Environmental </a:t>
            </a:r>
            <a:r>
              <a:rPr lang="en-US"/>
              <a:t>Literacy</a:t>
            </a:r>
            <a:endParaRPr/>
          </a:p>
          <a:p>
            <a:pPr indent="0" lvl="0" marL="0" rtl="0" algn="l">
              <a:spcBef>
                <a:spcPts val="0"/>
              </a:spcBef>
              <a:spcAft>
                <a:spcPts val="0"/>
              </a:spcAft>
              <a:buNone/>
            </a:pPr>
            <a:r>
              <a:rPr lang="en-US"/>
              <a:t>NGSS</a:t>
            </a:r>
            <a:endParaRPr/>
          </a:p>
          <a:p>
            <a:pPr indent="0" lvl="0" marL="0" rtl="0" algn="l">
              <a:spcBef>
                <a:spcPts val="0"/>
              </a:spcBef>
              <a:spcAft>
                <a:spcPts val="0"/>
              </a:spcAft>
              <a:buNone/>
            </a:pPr>
            <a:r>
              <a:rPr lang="en-US"/>
              <a:t>National Social Studies Standards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6f3b9ae6da_0_79: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6f3b9ae6da_0_79: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fd87998191_1_0:notes"/>
          <p:cNvSpPr/>
          <p:nvPr>
            <p:ph idx="2" type="sldImg"/>
          </p:nvPr>
        </p:nvSpPr>
        <p:spPr>
          <a:xfrm>
            <a:off x="531007" y="525541"/>
            <a:ext cx="8097900" cy="262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7" name="Google Shape;1077;gfd87998191_1_0:notes"/>
          <p:cNvSpPr txBox="1"/>
          <p:nvPr>
            <p:ph idx="1" type="body"/>
          </p:nvPr>
        </p:nvSpPr>
        <p:spPr>
          <a:xfrm>
            <a:off x="915987" y="3329940"/>
            <a:ext cx="7327800" cy="31548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chemeClr val="dk1"/>
              </a:buClr>
              <a:buFont typeface="Arial"/>
              <a:buNone/>
            </a:pPr>
            <a:r>
              <a:rPr b="1" lang="en-US" u="sng">
                <a:highlight>
                  <a:srgbClr val="00FFFF"/>
                </a:highlight>
              </a:rPr>
              <a:t>300,000 new jobs by 2026 in Pennsylvania</a:t>
            </a:r>
            <a:endParaRPr/>
          </a:p>
          <a:p>
            <a:pPr indent="0" lvl="0" marL="0" rtl="0" algn="l">
              <a:spcBef>
                <a:spcPts val="0"/>
              </a:spcBef>
              <a:spcAft>
                <a:spcPts val="0"/>
              </a:spcAft>
              <a:buClr>
                <a:schemeClr val="dk1"/>
              </a:buClr>
              <a:buFont typeface="Arial"/>
              <a:buNone/>
            </a:pPr>
            <a:r>
              <a:rPr b="1" lang="en-US" u="sng">
                <a:highlight>
                  <a:srgbClr val="00FFFF"/>
                </a:highlight>
              </a:rPr>
              <a:t>8 of the 20 fastest growing jobs in STEM did not exist 10 years ago: Occupations like data scientist, App Developer, Cloud Specialist, Digital Marketer</a:t>
            </a:r>
            <a:endParaRPr/>
          </a:p>
          <a:p>
            <a:pPr indent="0" lvl="0" marL="0" rtl="0" algn="l">
              <a:spcBef>
                <a:spcPts val="0"/>
              </a:spcBef>
              <a:spcAft>
                <a:spcPts val="0"/>
              </a:spcAft>
              <a:buClr>
                <a:schemeClr val="dk1"/>
              </a:buClr>
              <a:buFont typeface="Arial"/>
              <a:buNone/>
            </a:pPr>
            <a:r>
              <a:rPr b="1" lang="en-US" u="sng">
                <a:highlight>
                  <a:srgbClr val="00FFFF"/>
                </a:highlight>
              </a:rPr>
              <a:t>In Pennsylvania </a:t>
            </a:r>
            <a:endParaRPr/>
          </a:p>
          <a:p>
            <a:pPr indent="0" lvl="0" marL="0" rtl="0" algn="l">
              <a:spcBef>
                <a:spcPts val="0"/>
              </a:spcBef>
              <a:spcAft>
                <a:spcPts val="0"/>
              </a:spcAft>
              <a:buClr>
                <a:schemeClr val="dk1"/>
              </a:buClr>
              <a:buFont typeface="Arial"/>
              <a:buNone/>
            </a:pPr>
            <a:r>
              <a:rPr b="1" lang="en-US" u="sng">
                <a:highlight>
                  <a:srgbClr val="00FFFF"/>
                </a:highlight>
              </a:rPr>
              <a:t>STEM – H or STEM Healthcare jobs have an annual demand gap of 5,300 jobs through 2026</a:t>
            </a:r>
            <a:endParaRPr/>
          </a:p>
          <a:p>
            <a:pPr indent="0" lvl="0" marL="0" rtl="0" algn="l">
              <a:spcBef>
                <a:spcPts val="0"/>
              </a:spcBef>
              <a:spcAft>
                <a:spcPts val="0"/>
              </a:spcAft>
              <a:buClr>
                <a:schemeClr val="dk1"/>
              </a:buClr>
              <a:buFont typeface="Arial"/>
              <a:buNone/>
            </a:pPr>
            <a:r>
              <a:rPr b="1" lang="en-US" u="sng">
                <a:highlight>
                  <a:srgbClr val="00FFFF"/>
                </a:highlight>
              </a:rPr>
              <a:t>Utility Systems Constructions will grow at a rate of 34% per year</a:t>
            </a:r>
            <a:endParaRPr/>
          </a:p>
          <a:p>
            <a:pPr indent="0" lvl="0" marL="0" rtl="0" algn="l">
              <a:spcBef>
                <a:spcPts val="0"/>
              </a:spcBef>
              <a:spcAft>
                <a:spcPts val="0"/>
              </a:spcAft>
              <a:buClr>
                <a:schemeClr val="dk1"/>
              </a:buClr>
              <a:buFont typeface="Arial"/>
              <a:buNone/>
            </a:pPr>
            <a:r>
              <a:rPr b="1" lang="en-US" u="sng">
                <a:highlight>
                  <a:srgbClr val="00FFFF"/>
                </a:highlight>
              </a:rPr>
              <a:t>9.2 million STEM jobs in the US by 2020</a:t>
            </a:r>
            <a:endParaRPr/>
          </a:p>
          <a:p>
            <a:pPr indent="0" lvl="0" marL="0" rtl="0" algn="l">
              <a:spcBef>
                <a:spcPts val="0"/>
              </a:spcBef>
              <a:spcAft>
                <a:spcPts val="0"/>
              </a:spcAft>
              <a:buClr>
                <a:schemeClr val="dk1"/>
              </a:buClr>
              <a:buFont typeface="Arial"/>
              <a:buNone/>
            </a:pPr>
            <a:r>
              <a:t/>
            </a:r>
            <a:endParaRPr b="1" u="sng">
              <a:highlight>
                <a:srgbClr val="00FFFF"/>
              </a:highlight>
            </a:endParaRPr>
          </a:p>
          <a:p>
            <a:pPr indent="0" lvl="0" marL="0" rtl="0" algn="l">
              <a:spcBef>
                <a:spcPts val="0"/>
              </a:spcBef>
              <a:spcAft>
                <a:spcPts val="0"/>
              </a:spcAft>
              <a:buClr>
                <a:schemeClr val="dk1"/>
              </a:buClr>
              <a:buFont typeface="Arial"/>
              <a:buNone/>
            </a:pPr>
            <a:r>
              <a:rPr b="1" lang="en-US" u="sng">
                <a:highlight>
                  <a:srgbClr val="00FFFF"/>
                </a:highlight>
              </a:rPr>
              <a:t>Educators wanted to teach skills like: Critical thinking, problem solving, communicating, computational thinking project management.</a:t>
            </a:r>
            <a:endParaRPr/>
          </a:p>
          <a:p>
            <a:pPr indent="0" lvl="0" marL="0" rtl="0" algn="l">
              <a:spcBef>
                <a:spcPts val="0"/>
              </a:spcBef>
              <a:spcAft>
                <a:spcPts val="0"/>
              </a:spcAft>
              <a:buClr>
                <a:schemeClr val="dk1"/>
              </a:buClr>
              <a:buFont typeface="Arial"/>
              <a:buNone/>
            </a:pPr>
            <a:r>
              <a:t/>
            </a:r>
            <a:endParaRPr b="1" u="sng">
              <a:highlight>
                <a:srgbClr val="00FFFF"/>
              </a:highlight>
            </a:endParaRPr>
          </a:p>
          <a:p>
            <a:pPr indent="0" lvl="0" marL="0" rtl="0" algn="l">
              <a:spcBef>
                <a:spcPts val="0"/>
              </a:spcBef>
              <a:spcAft>
                <a:spcPts val="0"/>
              </a:spcAft>
              <a:buClr>
                <a:schemeClr val="dk1"/>
              </a:buClr>
              <a:buFont typeface="Arial"/>
              <a:buNone/>
            </a:pPr>
            <a:r>
              <a:rPr b="1" lang="en-US" u="sng">
                <a:highlight>
                  <a:srgbClr val="00FFFF"/>
                </a:highlight>
              </a:rPr>
              <a:t>94% of Pennsylvania Libraries offer STEM programing</a:t>
            </a:r>
            <a:endParaRPr/>
          </a:p>
          <a:p>
            <a:pPr indent="0" lvl="0" marL="0" rtl="0" algn="l">
              <a:spcBef>
                <a:spcPts val="0"/>
              </a:spcBef>
              <a:spcAft>
                <a:spcPts val="0"/>
              </a:spcAft>
              <a:buClr>
                <a:schemeClr val="dk1"/>
              </a:buClr>
              <a:buFont typeface="Arial"/>
              <a:buNone/>
            </a:pPr>
            <a:r>
              <a:rPr b="1" lang="en-US" u="sng">
                <a:highlight>
                  <a:srgbClr val="00FFFF"/>
                </a:highlight>
              </a:rPr>
              <a:t>30% of libraries work with local LEAs on STEM programming</a:t>
            </a:r>
            <a:endParaRPr/>
          </a:p>
        </p:txBody>
      </p:sp>
      <p:sp>
        <p:nvSpPr>
          <p:cNvPr id="1078" name="Google Shape;1078;gfd87998191_1_0:notes"/>
          <p:cNvSpPr txBox="1"/>
          <p:nvPr>
            <p:ph idx="12" type="sldNum"/>
          </p:nvPr>
        </p:nvSpPr>
        <p:spPr>
          <a:xfrm>
            <a:off x="5188476" y="6658664"/>
            <a:ext cx="3969300" cy="3504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fd87998191_1_1261: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gfd87998191_1_1261: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Tammie/Paul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2: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755" name="Google Shape;755;p2: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6b647fe40e_3_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6b647fe40e_3_0: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91" name="Google Shape;1091;g6b647fe40e_3_0: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fd87998191_1_47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7" name="Google Shape;1097;gfd87998191_1_473: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Tammie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Quick questions/reflections on MWEE 101 experience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SUPPORTING PRACTICES = just as we model with you, it continues to teacher and on to students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Not a one hit wonder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6b2205f7d8_0_15: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6b2205f7d8_0_15: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04" name="Google Shape;1104;g6b2205f7d8_0_15: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00d61c1a12_0_61: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0" name="Google Shape;1110;g100d61c1a12_0_61: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US" u="sng">
                <a:solidFill>
                  <a:schemeClr val="hlink"/>
                </a:solidFill>
                <a:hlinkClick r:id="rId2"/>
              </a:rPr>
              <a:t>https://jamboard.google.com/d/103Hi7wwqNQw963ESQpmMcpQ_AztNBeEabJmoThdiTm4/edit?usp=sharing</a:t>
            </a:r>
            <a:r>
              <a:rPr lang="en-US"/>
              <a:t>  </a:t>
            </a:r>
            <a:endParaRPr/>
          </a:p>
          <a:p>
            <a:pPr indent="0" lvl="0" marL="0" rtl="0" algn="l">
              <a:lnSpc>
                <a:spcPct val="100000"/>
              </a:lnSpc>
              <a:spcBef>
                <a:spcPts val="0"/>
              </a:spcBef>
              <a:spcAft>
                <a:spcPts val="0"/>
              </a:spcAft>
              <a:buSzPts val="1100"/>
              <a:buNone/>
            </a:pPr>
            <a:r>
              <a:rPr lang="en-US"/>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 to preparing for an outdoor experience: state parks (Carissa 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fd87998191_1_719: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100"/>
              <a:buFont typeface="Arial"/>
              <a:buNone/>
            </a:pPr>
            <a:r>
              <a:rPr b="1" lang="en-US" sz="1200">
                <a:solidFill>
                  <a:srgbClr val="1A4568"/>
                </a:solidFill>
              </a:rPr>
              <a:t>Carissa speaking. Megan is sharing her screen &amp; the advancing slides. </a:t>
            </a:r>
            <a:r>
              <a:rPr b="1" lang="en-US" sz="1300"/>
              <a:t>FIND YOUR MWEE PARTNERS! Find Environmental Education (EE) Providers in PA - </a:t>
            </a:r>
            <a:endParaRPr b="1" sz="1300"/>
          </a:p>
          <a:p>
            <a:pPr indent="0" lvl="0" marL="0" rtl="0" algn="l">
              <a:spcBef>
                <a:spcPts val="0"/>
              </a:spcBef>
              <a:spcAft>
                <a:spcPts val="0"/>
              </a:spcAft>
              <a:buClr>
                <a:schemeClr val="dk1"/>
              </a:buClr>
              <a:buSzPts val="1100"/>
              <a:buFont typeface="Arial"/>
              <a:buNone/>
            </a:pPr>
            <a:r>
              <a:rPr lang="en-US" sz="1300"/>
              <a:t>Are you looking for an EE organization to partner with, lead a MWEE field experience, assist with a MWEE program, or facilitate professional development? PA has over 475 environmental education providers! These organizations provide EE programming (including MWEEs) and professional development trainings. </a:t>
            </a:r>
            <a:endParaRPr sz="1300"/>
          </a:p>
          <a:p>
            <a:pPr indent="0" lvl="0" marL="0" rtl="0" algn="l">
              <a:spcBef>
                <a:spcPts val="0"/>
              </a:spcBef>
              <a:spcAft>
                <a:spcPts val="0"/>
              </a:spcAft>
              <a:buClr>
                <a:schemeClr val="dk1"/>
              </a:buClr>
              <a:buSzPts val="1100"/>
              <a:buFont typeface="Arial"/>
              <a:buNone/>
            </a:pPr>
            <a:r>
              <a:rPr b="1" lang="en-US" sz="1300"/>
              <a:t>The PA EE Providers Network – </a:t>
            </a:r>
            <a:r>
              <a:rPr lang="en-US" sz="1300"/>
              <a:t> </a:t>
            </a:r>
            <a:r>
              <a:rPr lang="en-US" sz="1300" u="sng">
                <a:solidFill>
                  <a:schemeClr val="hlink"/>
                </a:solidFill>
                <a:hlinkClick r:id="rId2"/>
              </a:rPr>
              <a:t>http://www.paee.net/find-ee-near-me.html</a:t>
            </a:r>
            <a:r>
              <a:rPr lang="en-US" sz="1300"/>
              <a:t> </a:t>
            </a:r>
            <a:endParaRPr sz="1300"/>
          </a:p>
          <a:p>
            <a:pPr indent="0" lvl="0" marL="0" rtl="0" algn="l">
              <a:spcBef>
                <a:spcPts val="0"/>
              </a:spcBef>
              <a:spcAft>
                <a:spcPts val="0"/>
              </a:spcAft>
              <a:buNone/>
            </a:pPr>
            <a:r>
              <a:t/>
            </a:r>
            <a:endParaRPr/>
          </a:p>
        </p:txBody>
      </p:sp>
      <p:sp>
        <p:nvSpPr>
          <p:cNvPr id="1117" name="Google Shape;1117;gfd87998191_1_719:notes"/>
          <p:cNvSpPr/>
          <p:nvPr>
            <p:ph idx="2" type="sldImg"/>
          </p:nvPr>
        </p:nvSpPr>
        <p:spPr>
          <a:xfrm>
            <a:off x="1422435" y="876300"/>
            <a:ext cx="2412900" cy="2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fd87998191_1_2088: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fd87998191_1_2088: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latin typeface="Proxima Nova Semibold"/>
                <a:ea typeface="Proxima Nova Semibold"/>
                <a:cs typeface="Proxima Nova Semibold"/>
                <a:sym typeface="Proxima Nova Semibold"/>
              </a:rPr>
              <a:t>[Make additions/subtractions and sub out webpages based on the location of your workshop]</a:t>
            </a:r>
            <a:endParaRPr sz="1200">
              <a:latin typeface="Proxima Nova Semibold"/>
              <a:ea typeface="Proxima Nova Semibold"/>
              <a:cs typeface="Proxima Nova Semibold"/>
              <a:sym typeface="Proxima Nova Semibold"/>
            </a:endParaRPr>
          </a:p>
          <a:p>
            <a:pPr indent="0" lvl="0" marL="0" rtl="0" algn="l">
              <a:lnSpc>
                <a:spcPct val="100000"/>
              </a:lnSpc>
              <a:spcBef>
                <a:spcPts val="1600"/>
              </a:spcBef>
              <a:spcAft>
                <a:spcPts val="0"/>
              </a:spcAft>
              <a:buSzPts val="1100"/>
              <a:buNone/>
            </a:pPr>
            <a:r>
              <a:rPr lang="en-US" sz="1200">
                <a:latin typeface="Proxima Nova Semibold"/>
                <a:ea typeface="Proxima Nova Semibold"/>
                <a:cs typeface="Proxima Nova Semibold"/>
                <a:sym typeface="Proxima Nova Semibold"/>
              </a:rPr>
              <a:t>Use Wiki Watershed </a:t>
            </a:r>
            <a:endParaRPr sz="1200">
              <a:latin typeface="Proxima Nova Semibold"/>
              <a:ea typeface="Proxima Nova Semibold"/>
              <a:cs typeface="Proxima Nova Semibold"/>
              <a:sym typeface="Proxima Nova Semibold"/>
            </a:endParaRPr>
          </a:p>
          <a:p>
            <a:pPr indent="0" lvl="0" marL="0" rtl="0" algn="l">
              <a:lnSpc>
                <a:spcPct val="100000"/>
              </a:lnSpc>
              <a:spcBef>
                <a:spcPts val="1600"/>
              </a:spcBef>
              <a:spcAft>
                <a:spcPts val="0"/>
              </a:spcAft>
              <a:buSzPts val="1100"/>
              <a:buNone/>
            </a:pPr>
            <a:r>
              <a:rPr lang="en-US" sz="1200">
                <a:latin typeface="Proxima Nova Semibold"/>
                <a:ea typeface="Proxima Nova Semibold"/>
                <a:cs typeface="Proxima Nova Semibold"/>
                <a:sym typeface="Proxima Nova Semibold"/>
              </a:rPr>
              <a:t>Another example https://www.paimapinvasives.org/</a:t>
            </a:r>
            <a:endParaRPr sz="1200">
              <a:latin typeface="Proxima Nova Semibold"/>
              <a:ea typeface="Proxima Nova Semibold"/>
              <a:cs typeface="Proxima Nova Semibold"/>
              <a:sym typeface="Proxima Nova Semibold"/>
            </a:endParaRPr>
          </a:p>
          <a:p>
            <a:pPr indent="0" lvl="0" marL="0" rtl="0" algn="l">
              <a:lnSpc>
                <a:spcPct val="100000"/>
              </a:lnSpc>
              <a:spcBef>
                <a:spcPts val="1600"/>
              </a:spcBef>
              <a:spcAft>
                <a:spcPts val="0"/>
              </a:spcAft>
              <a:buSzPts val="1100"/>
              <a:buNone/>
            </a:pPr>
            <a:r>
              <a:rPr lang="en-US"/>
              <a:t>Local parks, Conservancies, land trusts, museums, botanical gardens, community gardens, playgrounds, parking lots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6f3b9ae6da_0_8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6f3b9ae6da_0_86: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32: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p32: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159" name="Google Shape;1159;p32: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7435b5908c_0_2: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7435b5908c_0_2: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68" name="Google Shape;1168;g7435b5908c_0_2: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00d61c1a12_0_67: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g100d61c1a12_0_67: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US" u="sng">
                <a:solidFill>
                  <a:schemeClr val="hlink"/>
                </a:solidFill>
                <a:hlinkClick r:id="rId2"/>
              </a:rPr>
              <a:t>https://jamboard.google.com/d/103Hi7wwqNQw963ESQpmMcpQ_AztNBeEabJmoThdiTm4/edit?usp=sharing</a:t>
            </a:r>
            <a:r>
              <a:rPr lang="en-US"/>
              <a:t>  </a:t>
            </a:r>
            <a:endParaRPr/>
          </a:p>
          <a:p>
            <a:pPr indent="0" lvl="0" marL="0" rtl="0" algn="l">
              <a:lnSpc>
                <a:spcPct val="100000"/>
              </a:lnSpc>
              <a:spcBef>
                <a:spcPts val="0"/>
              </a:spcBef>
              <a:spcAft>
                <a:spcPts val="0"/>
              </a:spcAft>
              <a:buSzPts val="1100"/>
              <a:buNone/>
            </a:pPr>
            <a:r>
              <a:rPr lang="en-US"/>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 to preparing for an outdoor experience: state parks (Carissa 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7: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7: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a:t>Carissa</a:t>
            </a:r>
            <a:endParaRPr/>
          </a:p>
          <a:p>
            <a:pPr indent="0" lvl="0" marL="0" marR="0" rtl="0" algn="l">
              <a:lnSpc>
                <a:spcPct val="100000"/>
              </a:lnSpc>
              <a:spcBef>
                <a:spcPts val="0"/>
              </a:spcBef>
              <a:spcAft>
                <a:spcPts val="0"/>
              </a:spcAft>
              <a:buClr>
                <a:srgbClr val="000000"/>
              </a:buClr>
              <a:buSzPts val="1400"/>
              <a:buFont typeface="Arial"/>
              <a:buNone/>
            </a:pPr>
            <a:r>
              <a:rPr lang="en-US"/>
              <a:t>Everyone will receive a map to take home/laminated ones in swag</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Participants will be from across the state. This can help situate them a bit. Ask them to look at a map of watersheds in PA, find where they teach, which watershed? </a:t>
            </a:r>
            <a:endParaRPr b="0" i="0" sz="1200" u="none" cap="none" strike="noStrike">
              <a:solidFill>
                <a:schemeClr val="dk1"/>
              </a:solidFill>
              <a:latin typeface="Calibri"/>
              <a:ea typeface="Calibri"/>
              <a:cs typeface="Calibri"/>
              <a:sym typeface="Calibri"/>
            </a:endParaRPr>
          </a:p>
        </p:txBody>
      </p:sp>
      <p:sp>
        <p:nvSpPr>
          <p:cNvPr id="771" name="Google Shape;771;p7: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100d61c1a12_0_73: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g100d61c1a12_0_73:notes"/>
          <p:cNvSpPr txBox="1"/>
          <p:nvPr>
            <p:ph idx="1" type="body"/>
          </p:nvPr>
        </p:nvSpPr>
        <p:spPr>
          <a:xfrm>
            <a:off x="915988" y="3329940"/>
            <a:ext cx="7327800" cy="315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US" u="sng">
                <a:solidFill>
                  <a:schemeClr val="hlink"/>
                </a:solidFill>
                <a:hlinkClick r:id="rId2"/>
              </a:rPr>
              <a:t>https://jamboard.google.com/d/103Hi7wwqNQw963ESQpmMcpQ_AztNBeEabJmoThdiTm4/edit?usp=sharing</a:t>
            </a:r>
            <a:r>
              <a:rPr lang="en-US"/>
              <a:t>  </a:t>
            </a:r>
            <a:endParaRPr/>
          </a:p>
          <a:p>
            <a:pPr indent="0" lvl="0" marL="0" rtl="0" algn="l">
              <a:lnSpc>
                <a:spcPct val="100000"/>
              </a:lnSpc>
              <a:spcBef>
                <a:spcPts val="0"/>
              </a:spcBef>
              <a:spcAft>
                <a:spcPts val="0"/>
              </a:spcAft>
              <a:buSzPts val="1100"/>
              <a:buNone/>
            </a:pPr>
            <a:r>
              <a:rPr lang="en-US"/>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 to preparing for an outdoor experience: state parks (Carissa Link)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fd87998191_1_316: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88" name="Google Shape;1188;gfd87998191_1_316: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fd87998191_1_332:notes"/>
          <p:cNvSpPr/>
          <p:nvPr>
            <p:ph idx="2" type="sldImg"/>
          </p:nvPr>
        </p:nvSpPr>
        <p:spPr>
          <a:xfrm>
            <a:off x="579403" y="534612"/>
            <a:ext cx="8205900" cy="2671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gfd87998191_1_332:notes"/>
          <p:cNvSpPr txBox="1"/>
          <p:nvPr>
            <p:ph idx="1" type="body"/>
          </p:nvPr>
        </p:nvSpPr>
        <p:spPr>
          <a:xfrm>
            <a:off x="936343" y="3385439"/>
            <a:ext cx="7490700" cy="3207300"/>
          </a:xfrm>
          <a:prstGeom prst="rect">
            <a:avLst/>
          </a:prstGeom>
          <a:noFill/>
          <a:ln>
            <a:noFill/>
          </a:ln>
        </p:spPr>
        <p:txBody>
          <a:bodyPr anchorCtr="0" anchor="t" bIns="96000" lIns="96000" spcFirstLastPara="1" rIns="96000" wrap="square" tIns="960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fd87998191_1_338: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03" name="Google Shape;1203;gfd87998191_1_338: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fd87998191_1_344: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lnSpc>
                <a:spcPct val="115000"/>
              </a:lnSpc>
              <a:spcBef>
                <a:spcPts val="1400"/>
              </a:spcBef>
              <a:spcAft>
                <a:spcPts val="0"/>
              </a:spcAft>
              <a:buClr>
                <a:schemeClr val="dk1"/>
              </a:buClr>
              <a:buSzPts val="1100"/>
              <a:buFont typeface="Arial"/>
              <a:buNone/>
            </a:pPr>
            <a:r>
              <a:rPr b="1" lang="en-US" sz="1300" u="sng">
                <a:solidFill>
                  <a:schemeClr val="hlink"/>
                </a:solidFill>
                <a:latin typeface="Arial"/>
                <a:ea typeface="Arial"/>
                <a:cs typeface="Arial"/>
                <a:sym typeface="Arial"/>
                <a:hlinkClick r:id="rId2"/>
              </a:rPr>
              <a:t>Elementary and Secondary School Emergency Relief Fund</a:t>
            </a:r>
            <a:endParaRPr b="1" sz="1300" u="sng">
              <a:solidFill>
                <a:schemeClr val="hlink"/>
              </a:solidFill>
              <a:latin typeface="Arial"/>
              <a:ea typeface="Arial"/>
              <a:cs typeface="Arial"/>
              <a:sym typeface="Arial"/>
              <a:hlinkClick r:id="rId3"/>
            </a:endParaRPr>
          </a:p>
          <a:p>
            <a:pPr indent="0" lvl="0" marL="0" rtl="0" algn="l">
              <a:spcBef>
                <a:spcPts val="400"/>
              </a:spcBef>
              <a:spcAft>
                <a:spcPts val="0"/>
              </a:spcAft>
              <a:buNone/>
            </a:pPr>
            <a:r>
              <a:t/>
            </a:r>
            <a:endParaRPr/>
          </a:p>
        </p:txBody>
      </p:sp>
      <p:sp>
        <p:nvSpPr>
          <p:cNvPr id="1209" name="Google Shape;1209;gfd87998191_1_344: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fd87998191_1_358: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16" name="Google Shape;1216;gfd87998191_1_358: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fd87998191_1_366: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25" name="Google Shape;1225;gfd87998191_1_366: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fd87998191_1_374: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32" name="Google Shape;1232;gfd87998191_1_374: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fd87998191_1_381: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39" name="Google Shape;1239;gfd87998191_1_381: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00d61c1a12_0_41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100d61c1a12_0_416: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Kathleen</a:t>
            </a:r>
            <a:endParaRPr/>
          </a:p>
          <a:p>
            <a:pPr indent="0" lvl="0" marL="0" rtl="0" algn="l">
              <a:lnSpc>
                <a:spcPct val="115000"/>
              </a:lnSpc>
              <a:spcBef>
                <a:spcPts val="0"/>
              </a:spcBef>
              <a:spcAft>
                <a:spcPts val="0"/>
              </a:spcAft>
              <a:buClr>
                <a:srgbClr val="C0791B"/>
              </a:buClr>
              <a:buSzPts val="1100"/>
              <a:buFont typeface="Arial"/>
              <a:buNone/>
            </a:pPr>
            <a:r>
              <a:rPr lang="en-US">
                <a:solidFill>
                  <a:schemeClr val="dk1"/>
                </a:solidFill>
                <a:latin typeface="Nunito"/>
                <a:ea typeface="Nunito"/>
                <a:cs typeface="Nunito"/>
                <a:sym typeface="Nunito"/>
              </a:rPr>
              <a:t>Funding is for environmental education.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800">
              <a:solidFill>
                <a:schemeClr val="dk1"/>
              </a:solidFill>
              <a:highlight>
                <a:schemeClr val="dk1"/>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50698c0185_0_0: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Difference between this water basin map and the previous one (6 major basins vs. 8)</a:t>
            </a:r>
            <a:endParaRPr/>
          </a:p>
        </p:txBody>
      </p:sp>
      <p:sp>
        <p:nvSpPr>
          <p:cNvPr id="778" name="Google Shape;778;g50698c0185_0_0: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33: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p33: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256" name="Google Shape;1256;p33: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6b2205f7d8_0_29: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g6b2205f7d8_0_29: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265" name="Google Shape;1265;g6b2205f7d8_0_29: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100d61c1a12_0_129: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100d61c1a12_0_129: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Steve</a:t>
            </a:r>
            <a:endParaRPr/>
          </a:p>
          <a:p>
            <a:pPr indent="0" lvl="0" marL="0" rtl="0" algn="l">
              <a:spcBef>
                <a:spcPts val="0"/>
              </a:spcBef>
              <a:spcAft>
                <a:spcPts val="0"/>
              </a:spcAft>
              <a:buNone/>
            </a:pPr>
            <a:r>
              <a:rPr lang="en-US"/>
              <a:t>Look at the responses in the chat window about places to find EE grants.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fd87998191_1_351: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79" name="Google Shape;1279;gfd87998191_1_351: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6f3b9ae6da_0_99: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6f3b9ae6da_0_99: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55: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p55: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299" name="Google Shape;1299;p55: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56: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p56: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307" name="Google Shape;1307;p56: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fd87998191_1_388: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13" name="Google Shape;1313;gfd87998191_1_388:notes"/>
          <p:cNvSpPr/>
          <p:nvPr>
            <p:ph idx="2" type="sldImg"/>
          </p:nvPr>
        </p:nvSpPr>
        <p:spPr>
          <a:xfrm>
            <a:off x="947927" y="876004"/>
            <a:ext cx="7264200" cy="236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57: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p57:notes"/>
          <p:cNvSpPr txBox="1"/>
          <p:nvPr>
            <p:ph idx="1" type="body"/>
          </p:nvPr>
        </p:nvSpPr>
        <p:spPr>
          <a:xfrm>
            <a:off x="915988" y="3373755"/>
            <a:ext cx="7327900" cy="2760346"/>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20" name="Google Shape;1320;p57:notes"/>
          <p:cNvSpPr txBox="1"/>
          <p:nvPr>
            <p:ph idx="12" type="sldNum"/>
          </p:nvPr>
        </p:nvSpPr>
        <p:spPr>
          <a:xfrm>
            <a:off x="5188477" y="6658667"/>
            <a:ext cx="3969279" cy="351736"/>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6d9aafa44f_0_6: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6d9aafa44f_0_6: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50698c0185_0_7: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50698c0185_0_7: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86" name="Google Shape;786;g50698c0185_0_7: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6d9aafa44f_0_11:notes"/>
          <p:cNvSpPr/>
          <p:nvPr>
            <p:ph idx="2" type="sldImg"/>
          </p:nvPr>
        </p:nvSpPr>
        <p:spPr>
          <a:xfrm>
            <a:off x="509283" y="525780"/>
            <a:ext cx="8142000" cy="26289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6d9aafa44f_0_11: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6b4ba33086_12_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6b4ba33086_12_0: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41" name="Google Shape;1341;g6b4ba33086_12_0: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50698c0185_0_20: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46" name="Google Shape;1346;g50698c0185_0_2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50698c0185_0_27: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Nitrogen and sediment issues maps.</a:t>
            </a:r>
            <a:endParaRPr/>
          </a:p>
        </p:txBody>
      </p:sp>
      <p:sp>
        <p:nvSpPr>
          <p:cNvPr id="1354" name="Google Shape;1354;g50698c0185_0_27: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50698c0185_0_34: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50698c0185_0_34: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62" name="Google Shape;1362;g50698c0185_0_34: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31:notes"/>
          <p:cNvSpPr/>
          <p:nvPr>
            <p:ph idx="2" type="sldImg"/>
          </p:nvPr>
        </p:nvSpPr>
        <p:spPr>
          <a:xfrm>
            <a:off x="24780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p31:notes"/>
          <p:cNvSpPr txBox="1"/>
          <p:nvPr>
            <p:ph idx="1" type="body"/>
          </p:nvPr>
        </p:nvSpPr>
        <p:spPr>
          <a:xfrm>
            <a:off x="915988" y="3373755"/>
            <a:ext cx="7327800" cy="27603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371" name="Google Shape;1371;p31:notes"/>
          <p:cNvSpPr txBox="1"/>
          <p:nvPr>
            <p:ph idx="12" type="sldNum"/>
          </p:nvPr>
        </p:nvSpPr>
        <p:spPr>
          <a:xfrm>
            <a:off x="5188477" y="6658667"/>
            <a:ext cx="3969300" cy="3516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557ddecf9f_0_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557ddecf9f_0_0: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Funding &amp; partnership ideas for Ohio Basin</a:t>
            </a:r>
            <a:endParaRPr/>
          </a:p>
        </p:txBody>
      </p:sp>
      <p:sp>
        <p:nvSpPr>
          <p:cNvPr id="1382" name="Google Shape;1382;g557ddecf9f_0_0: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769cbb294c_0_0:notes"/>
          <p:cNvSpPr/>
          <p:nvPr>
            <p:ph idx="2" type="sldImg"/>
          </p:nvPr>
        </p:nvSpPr>
        <p:spPr>
          <a:xfrm>
            <a:off x="2478088" y="876300"/>
            <a:ext cx="4203600" cy="23655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769cbb294c_0_0:notes"/>
          <p:cNvSpPr txBox="1"/>
          <p:nvPr>
            <p:ph idx="1" type="body"/>
          </p:nvPr>
        </p:nvSpPr>
        <p:spPr>
          <a:xfrm>
            <a:off x="915988" y="3373755"/>
            <a:ext cx="7327800" cy="27603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95" name="Google Shape;795;g769cbb294c_0_0:notes"/>
          <p:cNvSpPr txBox="1"/>
          <p:nvPr>
            <p:ph idx="12" type="sldNum"/>
          </p:nvPr>
        </p:nvSpPr>
        <p:spPr>
          <a:xfrm>
            <a:off x="5188477" y="6658667"/>
            <a:ext cx="3969300" cy="3516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50698c0185_0_50:notes"/>
          <p:cNvSpPr txBox="1"/>
          <p:nvPr>
            <p:ph idx="1" type="body"/>
          </p:nvPr>
        </p:nvSpPr>
        <p:spPr>
          <a:xfrm>
            <a:off x="915988" y="3329940"/>
            <a:ext cx="7327800" cy="31548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Nutrient and sediment loading issues of other PA major watersheds. Pink circles in N map for DE is outlets from lakes.</a:t>
            </a:r>
            <a:endParaRPr/>
          </a:p>
        </p:txBody>
      </p:sp>
      <p:sp>
        <p:nvSpPr>
          <p:cNvPr id="802" name="Google Shape;802;g50698c0185_0_50:notes"/>
          <p:cNvSpPr/>
          <p:nvPr>
            <p:ph idx="2" type="sldImg"/>
          </p:nvPr>
        </p:nvSpPr>
        <p:spPr>
          <a:xfrm>
            <a:off x="508882" y="525780"/>
            <a:ext cx="8142000" cy="262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www.extension.psu.edu"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www.extension.psu.edu"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www.extension.psu.edu" TargetMode="Externa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 name="Shape 16"/>
        <p:cNvGrpSpPr/>
        <p:nvPr/>
      </p:nvGrpSpPr>
      <p:grpSpPr>
        <a:xfrm>
          <a:off x="0" y="0"/>
          <a:ext cx="0" cy="0"/>
          <a:chOff x="0" y="0"/>
          <a:chExt cx="0" cy="0"/>
        </a:xfrm>
      </p:grpSpPr>
      <p:sp>
        <p:nvSpPr>
          <p:cNvPr id="17" name="Google Shape;17;p2"/>
          <p:cNvSpPr txBox="1"/>
          <p:nvPr>
            <p:ph type="title"/>
          </p:nvPr>
        </p:nvSpPr>
        <p:spPr>
          <a:xfrm>
            <a:off x="2239435" y="228600"/>
            <a:ext cx="7615800" cy="8952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Clr>
                <a:schemeClr val="dk2"/>
              </a:buClr>
              <a:buSzPts val="2800"/>
              <a:buFont typeface="Palatino Linotype"/>
              <a:buNone/>
              <a:defRPr b="0"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 name="Google Shape;18;p2"/>
          <p:cNvSpPr/>
          <p:nvPr>
            <p:ph idx="2" type="pic"/>
          </p:nvPr>
        </p:nvSpPr>
        <p:spPr>
          <a:xfrm>
            <a:off x="2010835" y="1143000"/>
            <a:ext cx="8073000" cy="4541100"/>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10"/>
              </a:srgbClr>
            </a:outerShdw>
          </a:effectLst>
        </p:spPr>
        <p:txBody>
          <a:bodyPr anchorCtr="0" anchor="t" bIns="45700" lIns="91425" spcFirstLastPara="1" rIns="91425" wrap="square" tIns="45700">
            <a:noAutofit/>
          </a:bodyPr>
          <a:lstStyle>
            <a:lvl1pPr lvl="0" marR="0" rtl="0" algn="ctr">
              <a:spcBef>
                <a:spcPts val="640"/>
              </a:spcBef>
              <a:spcAft>
                <a:spcPts val="0"/>
              </a:spcAft>
              <a:buClr>
                <a:srgbClr val="7F7F7F"/>
              </a:buClr>
              <a:buSzPts val="3200"/>
              <a:buFont typeface="Arial"/>
              <a:buNone/>
              <a:defRPr b="0" i="0" sz="3200" u="none" cap="none" strike="noStrike">
                <a:solidFill>
                  <a:srgbClr val="7F7F7F"/>
                </a:solidFill>
                <a:latin typeface="Century Gothic"/>
                <a:ea typeface="Century Gothic"/>
                <a:cs typeface="Century Gothic"/>
                <a:sym typeface="Century Gothic"/>
              </a:defRPr>
            </a:lvl1pPr>
            <a:lvl2pPr lvl="1" marR="0" rtl="0" algn="l">
              <a:spcBef>
                <a:spcPts val="560"/>
              </a:spcBef>
              <a:spcAft>
                <a:spcPts val="0"/>
              </a:spcAft>
              <a:buClr>
                <a:srgbClr val="7F7F7F"/>
              </a:buClr>
              <a:buSzPts val="2800"/>
              <a:buFont typeface="Courier New"/>
              <a:buNone/>
              <a:defRPr b="0" i="0" sz="2800" u="none" cap="none" strike="noStrike">
                <a:solidFill>
                  <a:srgbClr val="7F7F7F"/>
                </a:solidFill>
                <a:latin typeface="Century Gothic"/>
                <a:ea typeface="Century Gothic"/>
                <a:cs typeface="Century Gothic"/>
                <a:sym typeface="Century Gothic"/>
              </a:defRPr>
            </a:lvl2pPr>
            <a:lvl3pPr lvl="2" marR="0" rtl="0" algn="l">
              <a:spcBef>
                <a:spcPts val="480"/>
              </a:spcBef>
              <a:spcAft>
                <a:spcPts val="0"/>
              </a:spcAft>
              <a:buClr>
                <a:srgbClr val="7F7F7F"/>
              </a:buClr>
              <a:buSzPts val="2400"/>
              <a:buFont typeface="Arial"/>
              <a:buNone/>
              <a:defRPr b="0" i="0" sz="2400" u="none" cap="none" strike="noStrike">
                <a:solidFill>
                  <a:srgbClr val="7F7F7F"/>
                </a:solidFill>
                <a:latin typeface="Century Gothic"/>
                <a:ea typeface="Century Gothic"/>
                <a:cs typeface="Century Gothic"/>
                <a:sym typeface="Century Gothic"/>
              </a:defRPr>
            </a:lvl3pPr>
            <a:lvl4pPr lvl="3" marR="0" rtl="0" algn="l">
              <a:spcBef>
                <a:spcPts val="400"/>
              </a:spcBef>
              <a:spcAft>
                <a:spcPts val="0"/>
              </a:spcAft>
              <a:buClr>
                <a:srgbClr val="7F7F7F"/>
              </a:buClr>
              <a:buSzPts val="2000"/>
              <a:buFont typeface="Courier New"/>
              <a:buNone/>
              <a:defRPr b="0" i="0" sz="2000" u="none" cap="none" strike="noStrike">
                <a:solidFill>
                  <a:srgbClr val="7F7F7F"/>
                </a:solidFill>
                <a:latin typeface="Century Gothic"/>
                <a:ea typeface="Century Gothic"/>
                <a:cs typeface="Century Gothic"/>
                <a:sym typeface="Century Gothic"/>
              </a:defRPr>
            </a:lvl4pPr>
            <a:lvl5pPr lvl="4" marR="0" rtl="0" algn="l">
              <a:spcBef>
                <a:spcPts val="400"/>
              </a:spcBef>
              <a:spcAft>
                <a:spcPts val="0"/>
              </a:spcAft>
              <a:buClr>
                <a:srgbClr val="7F7F7F"/>
              </a:buClr>
              <a:buSzPts val="2000"/>
              <a:buFont typeface="Arial"/>
              <a:buNone/>
              <a:defRPr b="0" i="0" sz="2000" u="none" cap="none" strike="noStrike">
                <a:solidFill>
                  <a:srgbClr val="7F7F7F"/>
                </a:solidFill>
                <a:latin typeface="Century Gothic"/>
                <a:ea typeface="Century Gothic"/>
                <a:cs typeface="Century Gothic"/>
                <a:sym typeface="Century Gothic"/>
              </a:defRPr>
            </a:lvl5pPr>
            <a:lvl6pPr lvl="5" marR="0" rtl="0" algn="l">
              <a:spcBef>
                <a:spcPts val="400"/>
              </a:spcBef>
              <a:spcAft>
                <a:spcPts val="0"/>
              </a:spcAft>
              <a:buClr>
                <a:srgbClr val="7F7F7F"/>
              </a:buClr>
              <a:buSzPts val="2000"/>
              <a:buFont typeface="Courier New"/>
              <a:buNone/>
              <a:defRPr b="0" i="0" sz="2000" u="none" cap="none" strike="noStrike">
                <a:solidFill>
                  <a:srgbClr val="7F7F7F"/>
                </a:solidFill>
                <a:latin typeface="Century Gothic"/>
                <a:ea typeface="Century Gothic"/>
                <a:cs typeface="Century Gothic"/>
                <a:sym typeface="Century Gothic"/>
              </a:defRPr>
            </a:lvl6pPr>
            <a:lvl7pPr lvl="6" marR="0" rtl="0" algn="l">
              <a:spcBef>
                <a:spcPts val="400"/>
              </a:spcBef>
              <a:spcAft>
                <a:spcPts val="0"/>
              </a:spcAft>
              <a:buClr>
                <a:srgbClr val="7F7F7F"/>
              </a:buClr>
              <a:buSzPts val="2000"/>
              <a:buFont typeface="Arial"/>
              <a:buNone/>
              <a:defRPr b="0" i="0" sz="2000" u="none" cap="none" strike="noStrike">
                <a:solidFill>
                  <a:srgbClr val="7F7F7F"/>
                </a:solidFill>
                <a:latin typeface="Century Gothic"/>
                <a:ea typeface="Century Gothic"/>
                <a:cs typeface="Century Gothic"/>
                <a:sym typeface="Century Gothic"/>
              </a:defRPr>
            </a:lvl7pPr>
            <a:lvl8pPr lvl="7" marR="0" rtl="0" algn="l">
              <a:spcBef>
                <a:spcPts val="400"/>
              </a:spcBef>
              <a:spcAft>
                <a:spcPts val="0"/>
              </a:spcAft>
              <a:buClr>
                <a:srgbClr val="7F7F7F"/>
              </a:buClr>
              <a:buSzPts val="2000"/>
              <a:buFont typeface="Courier New"/>
              <a:buNone/>
              <a:defRPr b="0" i="0" sz="2000" u="none" cap="none" strike="noStrike">
                <a:solidFill>
                  <a:srgbClr val="7F7F7F"/>
                </a:solidFill>
                <a:latin typeface="Century Gothic"/>
                <a:ea typeface="Century Gothic"/>
                <a:cs typeface="Century Gothic"/>
                <a:sym typeface="Century Gothic"/>
              </a:defRPr>
            </a:lvl8pPr>
            <a:lvl9pPr lvl="8" marR="0" rtl="0" algn="l">
              <a:spcBef>
                <a:spcPts val="400"/>
              </a:spcBef>
              <a:spcAft>
                <a:spcPts val="0"/>
              </a:spcAft>
              <a:buClr>
                <a:srgbClr val="7F7F7F"/>
              </a:buClr>
              <a:buSzPts val="2000"/>
              <a:buFont typeface="Arial"/>
              <a:buNone/>
              <a:defRPr b="0" i="0" sz="2000" u="none" cap="none" strike="noStrike">
                <a:solidFill>
                  <a:srgbClr val="7F7F7F"/>
                </a:solidFill>
                <a:latin typeface="Century Gothic"/>
                <a:ea typeface="Century Gothic"/>
                <a:cs typeface="Century Gothic"/>
                <a:sym typeface="Century Gothic"/>
              </a:defRPr>
            </a:lvl9pPr>
          </a:lstStyle>
          <a:p/>
        </p:txBody>
      </p:sp>
      <p:sp>
        <p:nvSpPr>
          <p:cNvPr id="19" name="Google Shape;19;p2"/>
          <p:cNvSpPr txBox="1"/>
          <p:nvPr>
            <p:ph idx="1" type="body"/>
          </p:nvPr>
        </p:nvSpPr>
        <p:spPr>
          <a:xfrm>
            <a:off x="2239435" y="5810250"/>
            <a:ext cx="7615800" cy="533400"/>
          </a:xfrm>
          <a:prstGeom prst="rect">
            <a:avLst/>
          </a:prstGeom>
          <a:noFill/>
          <a:ln>
            <a:noFill/>
          </a:ln>
        </p:spPr>
        <p:txBody>
          <a:bodyPr anchorCtr="0" anchor="t" bIns="45700" lIns="91425" spcFirstLastPara="1" rIns="91425" wrap="square" tIns="45700">
            <a:noAutofit/>
          </a:bodyPr>
          <a:lstStyle>
            <a:lvl1pPr indent="-228600" lvl="0" marL="457200" rtl="0" algn="ctr">
              <a:spcBef>
                <a:spcPts val="320"/>
              </a:spcBef>
              <a:spcAft>
                <a:spcPts val="0"/>
              </a:spcAft>
              <a:buClr>
                <a:srgbClr val="7F7F7F"/>
              </a:buClr>
              <a:buSzPts val="1600"/>
              <a:buNone/>
              <a:defRPr sz="1600"/>
            </a:lvl1pPr>
            <a:lvl2pPr indent="-228600" lvl="1" marL="914400" rtl="0" algn="l">
              <a:spcBef>
                <a:spcPts val="240"/>
              </a:spcBef>
              <a:spcAft>
                <a:spcPts val="0"/>
              </a:spcAft>
              <a:buClr>
                <a:srgbClr val="7F7F7F"/>
              </a:buClr>
              <a:buSzPts val="1200"/>
              <a:buNone/>
              <a:defRPr sz="1200"/>
            </a:lvl2pPr>
            <a:lvl3pPr indent="-228600" lvl="2" marL="1371600" rtl="0" algn="l">
              <a:spcBef>
                <a:spcPts val="200"/>
              </a:spcBef>
              <a:spcAft>
                <a:spcPts val="0"/>
              </a:spcAft>
              <a:buClr>
                <a:srgbClr val="7F7F7F"/>
              </a:buClr>
              <a:buSzPts val="1000"/>
              <a:buNone/>
              <a:defRPr sz="1000"/>
            </a:lvl3pPr>
            <a:lvl4pPr indent="-228600" lvl="3" marL="1828800" rtl="0" algn="l">
              <a:spcBef>
                <a:spcPts val="180"/>
              </a:spcBef>
              <a:spcAft>
                <a:spcPts val="0"/>
              </a:spcAft>
              <a:buClr>
                <a:srgbClr val="7F7F7F"/>
              </a:buClr>
              <a:buSzPts val="900"/>
              <a:buNone/>
              <a:defRPr sz="900"/>
            </a:lvl4pPr>
            <a:lvl5pPr indent="-228600" lvl="4" marL="2286000" rtl="0" algn="l">
              <a:spcBef>
                <a:spcPts val="180"/>
              </a:spcBef>
              <a:spcAft>
                <a:spcPts val="0"/>
              </a:spcAft>
              <a:buClr>
                <a:srgbClr val="7F7F7F"/>
              </a:buClr>
              <a:buSzPts val="900"/>
              <a:buNone/>
              <a:defRPr sz="900"/>
            </a:lvl5pPr>
            <a:lvl6pPr indent="-228600" lvl="5" marL="2743200" rtl="0" algn="l">
              <a:spcBef>
                <a:spcPts val="180"/>
              </a:spcBef>
              <a:spcAft>
                <a:spcPts val="0"/>
              </a:spcAft>
              <a:buClr>
                <a:srgbClr val="7F7F7F"/>
              </a:buClr>
              <a:buSzPts val="900"/>
              <a:buNone/>
              <a:defRPr sz="900"/>
            </a:lvl6pPr>
            <a:lvl7pPr indent="-228600" lvl="6" marL="3200400" rtl="0" algn="l">
              <a:spcBef>
                <a:spcPts val="180"/>
              </a:spcBef>
              <a:spcAft>
                <a:spcPts val="0"/>
              </a:spcAft>
              <a:buClr>
                <a:srgbClr val="7F7F7F"/>
              </a:buClr>
              <a:buSzPts val="900"/>
              <a:buNone/>
              <a:defRPr sz="900"/>
            </a:lvl7pPr>
            <a:lvl8pPr indent="-228600" lvl="7" marL="3657600" rtl="0" algn="l">
              <a:spcBef>
                <a:spcPts val="180"/>
              </a:spcBef>
              <a:spcAft>
                <a:spcPts val="0"/>
              </a:spcAft>
              <a:buClr>
                <a:srgbClr val="7F7F7F"/>
              </a:buClr>
              <a:buSzPts val="900"/>
              <a:buNone/>
              <a:defRPr sz="900"/>
            </a:lvl8pPr>
            <a:lvl9pPr indent="-228600" lvl="8" marL="4114800" rtl="0" algn="l">
              <a:spcBef>
                <a:spcPts val="180"/>
              </a:spcBef>
              <a:spcAft>
                <a:spcPts val="0"/>
              </a:spcAft>
              <a:buClr>
                <a:srgbClr val="7F7F7F"/>
              </a:buClr>
              <a:buSzPts val="900"/>
              <a:buNone/>
              <a:defRPr sz="900"/>
            </a:lvl9pPr>
          </a:lstStyle>
          <a:p/>
        </p:txBody>
      </p:sp>
      <p:sp>
        <p:nvSpPr>
          <p:cNvPr id="20" name="Google Shape;20;p2"/>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 name="Google Shape;21;p2"/>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 name="Google Shape;22;p2"/>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1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rtl="0" algn="ctr">
              <a:lnSpc>
                <a:spcPct val="107407"/>
              </a:lnSpc>
              <a:spcBef>
                <a:spcPts val="0"/>
              </a:spcBef>
              <a:spcAft>
                <a:spcPts val="0"/>
              </a:spcAft>
              <a:buClr>
                <a:schemeClr val="dk2"/>
              </a:buClr>
              <a:buSzPts val="5400"/>
              <a:buFont typeface="Palatino Linotype"/>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1"/>
          <p:cNvSpPr txBox="1"/>
          <p:nvPr>
            <p:ph idx="1" type="body"/>
          </p:nvPr>
        </p:nvSpPr>
        <p:spPr>
          <a:xfrm>
            <a:off x="609600" y="1600200"/>
            <a:ext cx="5386800" cy="609600"/>
          </a:xfrm>
          <a:prstGeom prst="rect">
            <a:avLst/>
          </a:prstGeom>
          <a:noFill/>
          <a:ln>
            <a:noFill/>
          </a:ln>
        </p:spPr>
        <p:txBody>
          <a:bodyPr anchorCtr="0" anchor="b" bIns="45700" lIns="91425" spcFirstLastPara="1" rIns="91425" wrap="square" tIns="45700">
            <a:noAutofit/>
          </a:bodyPr>
          <a:lstStyle>
            <a:lvl1pPr indent="-228600" lvl="0" marL="457200" rtl="0" algn="ctr">
              <a:spcBef>
                <a:spcPts val="480"/>
              </a:spcBef>
              <a:spcAft>
                <a:spcPts val="0"/>
              </a:spcAft>
              <a:buClr>
                <a:srgbClr val="7F7F7F"/>
              </a:buClr>
              <a:buSzPts val="2400"/>
              <a:buNone/>
              <a:defRPr b="0" sz="2400"/>
            </a:lvl1pPr>
            <a:lvl2pPr indent="-228600" lvl="1" marL="914400" rtl="0" algn="l">
              <a:spcBef>
                <a:spcPts val="400"/>
              </a:spcBef>
              <a:spcAft>
                <a:spcPts val="0"/>
              </a:spcAft>
              <a:buClr>
                <a:srgbClr val="7F7F7F"/>
              </a:buClr>
              <a:buSzPts val="2000"/>
              <a:buNone/>
              <a:defRPr b="1" sz="2000"/>
            </a:lvl2pPr>
            <a:lvl3pPr indent="-228600" lvl="2" marL="1371600" rtl="0" algn="l">
              <a:spcBef>
                <a:spcPts val="360"/>
              </a:spcBef>
              <a:spcAft>
                <a:spcPts val="0"/>
              </a:spcAft>
              <a:buClr>
                <a:srgbClr val="7F7F7F"/>
              </a:buClr>
              <a:buSzPts val="1800"/>
              <a:buNone/>
              <a:defRPr b="1" sz="1800"/>
            </a:lvl3pPr>
            <a:lvl4pPr indent="-228600" lvl="3" marL="1828800" rtl="0" algn="l">
              <a:spcBef>
                <a:spcPts val="320"/>
              </a:spcBef>
              <a:spcAft>
                <a:spcPts val="0"/>
              </a:spcAft>
              <a:buClr>
                <a:srgbClr val="7F7F7F"/>
              </a:buClr>
              <a:buSzPts val="1600"/>
              <a:buNone/>
              <a:defRPr b="1" sz="1600"/>
            </a:lvl4pPr>
            <a:lvl5pPr indent="-228600" lvl="4" marL="2286000" rtl="0" algn="l">
              <a:spcBef>
                <a:spcPts val="320"/>
              </a:spcBef>
              <a:spcAft>
                <a:spcPts val="0"/>
              </a:spcAft>
              <a:buClr>
                <a:srgbClr val="7F7F7F"/>
              </a:buClr>
              <a:buSzPts val="1600"/>
              <a:buNone/>
              <a:defRPr b="1" sz="1600"/>
            </a:lvl5pPr>
            <a:lvl6pPr indent="-228600" lvl="5" marL="2743200" rtl="0" algn="l">
              <a:spcBef>
                <a:spcPts val="320"/>
              </a:spcBef>
              <a:spcAft>
                <a:spcPts val="0"/>
              </a:spcAft>
              <a:buClr>
                <a:srgbClr val="7F7F7F"/>
              </a:buClr>
              <a:buSzPts val="1600"/>
              <a:buNone/>
              <a:defRPr b="1" sz="1600"/>
            </a:lvl6pPr>
            <a:lvl7pPr indent="-228600" lvl="6" marL="3200400" rtl="0" algn="l">
              <a:spcBef>
                <a:spcPts val="320"/>
              </a:spcBef>
              <a:spcAft>
                <a:spcPts val="0"/>
              </a:spcAft>
              <a:buClr>
                <a:srgbClr val="7F7F7F"/>
              </a:buClr>
              <a:buSzPts val="1600"/>
              <a:buNone/>
              <a:defRPr b="1" sz="1600"/>
            </a:lvl7pPr>
            <a:lvl8pPr indent="-228600" lvl="7" marL="3657600" rtl="0" algn="l">
              <a:spcBef>
                <a:spcPts val="320"/>
              </a:spcBef>
              <a:spcAft>
                <a:spcPts val="0"/>
              </a:spcAft>
              <a:buClr>
                <a:srgbClr val="7F7F7F"/>
              </a:buClr>
              <a:buSzPts val="1600"/>
              <a:buNone/>
              <a:defRPr b="1" sz="1600"/>
            </a:lvl8pPr>
            <a:lvl9pPr indent="-228600" lvl="8" marL="4114800" rtl="0" algn="l">
              <a:spcBef>
                <a:spcPts val="320"/>
              </a:spcBef>
              <a:spcAft>
                <a:spcPts val="0"/>
              </a:spcAft>
              <a:buClr>
                <a:srgbClr val="7F7F7F"/>
              </a:buClr>
              <a:buSzPts val="1600"/>
              <a:buNone/>
              <a:defRPr b="1" sz="1600"/>
            </a:lvl9pPr>
          </a:lstStyle>
          <a:p/>
        </p:txBody>
      </p:sp>
      <p:sp>
        <p:nvSpPr>
          <p:cNvPr id="87" name="Google Shape;87;p11"/>
          <p:cNvSpPr txBox="1"/>
          <p:nvPr>
            <p:ph idx="2" type="body"/>
          </p:nvPr>
        </p:nvSpPr>
        <p:spPr>
          <a:xfrm>
            <a:off x="6197601" y="1600200"/>
            <a:ext cx="5388900" cy="609600"/>
          </a:xfrm>
          <a:prstGeom prst="rect">
            <a:avLst/>
          </a:prstGeom>
          <a:noFill/>
          <a:ln>
            <a:noFill/>
          </a:ln>
        </p:spPr>
        <p:txBody>
          <a:bodyPr anchorCtr="0" anchor="b" bIns="45700" lIns="91425" spcFirstLastPara="1" rIns="91425" wrap="square" tIns="45700">
            <a:noAutofit/>
          </a:bodyPr>
          <a:lstStyle>
            <a:lvl1pPr indent="-228600" lvl="0" marL="457200" rtl="0" algn="ctr">
              <a:spcBef>
                <a:spcPts val="480"/>
              </a:spcBef>
              <a:spcAft>
                <a:spcPts val="0"/>
              </a:spcAft>
              <a:buClr>
                <a:srgbClr val="7F7F7F"/>
              </a:buClr>
              <a:buSzPts val="2400"/>
              <a:buNone/>
              <a:defRPr b="0" sz="2400"/>
            </a:lvl1pPr>
            <a:lvl2pPr indent="-228600" lvl="1" marL="914400" rtl="0" algn="l">
              <a:spcBef>
                <a:spcPts val="400"/>
              </a:spcBef>
              <a:spcAft>
                <a:spcPts val="0"/>
              </a:spcAft>
              <a:buClr>
                <a:srgbClr val="7F7F7F"/>
              </a:buClr>
              <a:buSzPts val="2000"/>
              <a:buNone/>
              <a:defRPr b="1" sz="2000"/>
            </a:lvl2pPr>
            <a:lvl3pPr indent="-228600" lvl="2" marL="1371600" rtl="0" algn="l">
              <a:spcBef>
                <a:spcPts val="360"/>
              </a:spcBef>
              <a:spcAft>
                <a:spcPts val="0"/>
              </a:spcAft>
              <a:buClr>
                <a:srgbClr val="7F7F7F"/>
              </a:buClr>
              <a:buSzPts val="1800"/>
              <a:buNone/>
              <a:defRPr b="1" sz="1800"/>
            </a:lvl3pPr>
            <a:lvl4pPr indent="-228600" lvl="3" marL="1828800" rtl="0" algn="l">
              <a:spcBef>
                <a:spcPts val="320"/>
              </a:spcBef>
              <a:spcAft>
                <a:spcPts val="0"/>
              </a:spcAft>
              <a:buClr>
                <a:srgbClr val="7F7F7F"/>
              </a:buClr>
              <a:buSzPts val="1600"/>
              <a:buNone/>
              <a:defRPr b="1" sz="1600"/>
            </a:lvl4pPr>
            <a:lvl5pPr indent="-228600" lvl="4" marL="2286000" rtl="0" algn="l">
              <a:spcBef>
                <a:spcPts val="320"/>
              </a:spcBef>
              <a:spcAft>
                <a:spcPts val="0"/>
              </a:spcAft>
              <a:buClr>
                <a:srgbClr val="7F7F7F"/>
              </a:buClr>
              <a:buSzPts val="1600"/>
              <a:buNone/>
              <a:defRPr b="1" sz="1600"/>
            </a:lvl5pPr>
            <a:lvl6pPr indent="-228600" lvl="5" marL="2743200" rtl="0" algn="l">
              <a:spcBef>
                <a:spcPts val="320"/>
              </a:spcBef>
              <a:spcAft>
                <a:spcPts val="0"/>
              </a:spcAft>
              <a:buClr>
                <a:srgbClr val="7F7F7F"/>
              </a:buClr>
              <a:buSzPts val="1600"/>
              <a:buNone/>
              <a:defRPr b="1" sz="1600"/>
            </a:lvl6pPr>
            <a:lvl7pPr indent="-228600" lvl="6" marL="3200400" rtl="0" algn="l">
              <a:spcBef>
                <a:spcPts val="320"/>
              </a:spcBef>
              <a:spcAft>
                <a:spcPts val="0"/>
              </a:spcAft>
              <a:buClr>
                <a:srgbClr val="7F7F7F"/>
              </a:buClr>
              <a:buSzPts val="1600"/>
              <a:buNone/>
              <a:defRPr b="1" sz="1600"/>
            </a:lvl7pPr>
            <a:lvl8pPr indent="-228600" lvl="7" marL="3657600" rtl="0" algn="l">
              <a:spcBef>
                <a:spcPts val="320"/>
              </a:spcBef>
              <a:spcAft>
                <a:spcPts val="0"/>
              </a:spcAft>
              <a:buClr>
                <a:srgbClr val="7F7F7F"/>
              </a:buClr>
              <a:buSzPts val="1600"/>
              <a:buNone/>
              <a:defRPr b="1" sz="1600"/>
            </a:lvl8pPr>
            <a:lvl9pPr indent="-228600" lvl="8" marL="4114800" rtl="0" algn="l">
              <a:spcBef>
                <a:spcPts val="320"/>
              </a:spcBef>
              <a:spcAft>
                <a:spcPts val="0"/>
              </a:spcAft>
              <a:buClr>
                <a:srgbClr val="7F7F7F"/>
              </a:buClr>
              <a:buSzPts val="1600"/>
              <a:buNone/>
              <a:defRPr b="1" sz="1600"/>
            </a:lvl9pPr>
          </a:lstStyle>
          <a:p/>
        </p:txBody>
      </p:sp>
      <p:sp>
        <p:nvSpPr>
          <p:cNvPr id="88" name="Google Shape;88;p11"/>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1"/>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p11"/>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
          <p:cNvSpPr txBox="1"/>
          <p:nvPr>
            <p:ph idx="3" type="body"/>
          </p:nvPr>
        </p:nvSpPr>
        <p:spPr>
          <a:xfrm>
            <a:off x="609600" y="2212848"/>
            <a:ext cx="5388900" cy="391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rgbClr val="7F7F7F"/>
              </a:buClr>
              <a:buSzPts val="1800"/>
              <a:buChar char="o"/>
              <a:defRPr/>
            </a:lvl6pPr>
            <a:lvl7pPr indent="-342900" lvl="6" marL="3200400" rtl="0" algn="l">
              <a:spcBef>
                <a:spcPts val="360"/>
              </a:spcBef>
              <a:spcAft>
                <a:spcPts val="0"/>
              </a:spcAft>
              <a:buClr>
                <a:srgbClr val="7F7F7F"/>
              </a:buClr>
              <a:buSzPts val="1800"/>
              <a:buChar char="•"/>
              <a:defRPr/>
            </a:lvl7pPr>
            <a:lvl8pPr indent="-342900" lvl="7" marL="3657600" rtl="0" algn="l">
              <a:spcBef>
                <a:spcPts val="360"/>
              </a:spcBef>
              <a:spcAft>
                <a:spcPts val="0"/>
              </a:spcAft>
              <a:buClr>
                <a:srgbClr val="7F7F7F"/>
              </a:buClr>
              <a:buSzPts val="1800"/>
              <a:buChar char="o"/>
              <a:defRPr/>
            </a:lvl8pPr>
            <a:lvl9pPr indent="-342900" lvl="8" marL="4114800" rtl="0" algn="l">
              <a:spcBef>
                <a:spcPts val="360"/>
              </a:spcBef>
              <a:spcAft>
                <a:spcPts val="0"/>
              </a:spcAft>
              <a:buClr>
                <a:srgbClr val="7F7F7F"/>
              </a:buClr>
              <a:buSzPts val="1800"/>
              <a:buChar char="•"/>
              <a:defRPr/>
            </a:lvl9pPr>
          </a:lstStyle>
          <a:p/>
        </p:txBody>
      </p:sp>
      <p:sp>
        <p:nvSpPr>
          <p:cNvPr id="92" name="Google Shape;92;p11"/>
          <p:cNvSpPr txBox="1"/>
          <p:nvPr>
            <p:ph idx="4" type="body"/>
          </p:nvPr>
        </p:nvSpPr>
        <p:spPr>
          <a:xfrm>
            <a:off x="6230112" y="2212849"/>
            <a:ext cx="5388900" cy="3913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rgbClr val="7F7F7F"/>
              </a:buClr>
              <a:buSzPts val="1800"/>
              <a:buChar char="o"/>
              <a:defRPr/>
            </a:lvl6pPr>
            <a:lvl7pPr indent="-342900" lvl="6" marL="3200400" rtl="0" algn="l">
              <a:spcBef>
                <a:spcPts val="360"/>
              </a:spcBef>
              <a:spcAft>
                <a:spcPts val="0"/>
              </a:spcAft>
              <a:buClr>
                <a:srgbClr val="7F7F7F"/>
              </a:buClr>
              <a:buSzPts val="1800"/>
              <a:buChar char="•"/>
              <a:defRPr/>
            </a:lvl7pPr>
            <a:lvl8pPr indent="-342900" lvl="7" marL="3657600" rtl="0" algn="l">
              <a:spcBef>
                <a:spcPts val="360"/>
              </a:spcBef>
              <a:spcAft>
                <a:spcPts val="0"/>
              </a:spcAft>
              <a:buClr>
                <a:srgbClr val="7F7F7F"/>
              </a:buClr>
              <a:buSzPts val="1800"/>
              <a:buChar char="o"/>
              <a:defRPr/>
            </a:lvl8pPr>
            <a:lvl9pPr indent="-342900" lvl="8" marL="4114800" rtl="0" algn="l">
              <a:spcBef>
                <a:spcPts val="360"/>
              </a:spcBef>
              <a:spcAft>
                <a:spcPts val="0"/>
              </a:spcAft>
              <a:buClr>
                <a:srgbClr val="7F7F7F"/>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1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p12"/>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2"/>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p12"/>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8" name="Shape 98"/>
        <p:cNvGrpSpPr/>
        <p:nvPr/>
      </p:nvGrpSpPr>
      <p:grpSpPr>
        <a:xfrm>
          <a:off x="0" y="0"/>
          <a:ext cx="0" cy="0"/>
          <a:chOff x="0" y="0"/>
          <a:chExt cx="0" cy="0"/>
        </a:xfrm>
      </p:grpSpPr>
      <p:sp>
        <p:nvSpPr>
          <p:cNvPr id="99" name="Google Shape;99;p13"/>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13"/>
          <p:cNvSpPr txBox="1"/>
          <p:nvPr>
            <p:ph idx="1" type="body"/>
          </p:nvPr>
        </p:nvSpPr>
        <p:spPr>
          <a:xfrm rot="5400000">
            <a:off x="3832950" y="-1623149"/>
            <a:ext cx="4526100" cy="10972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rgbClr val="7F7F7F"/>
              </a:buClr>
              <a:buSzPts val="1800"/>
              <a:buChar char="o"/>
              <a:defRPr/>
            </a:lvl6pPr>
            <a:lvl7pPr indent="-342900" lvl="6" marL="3200400" rtl="0" algn="l">
              <a:spcBef>
                <a:spcPts val="360"/>
              </a:spcBef>
              <a:spcAft>
                <a:spcPts val="0"/>
              </a:spcAft>
              <a:buClr>
                <a:srgbClr val="7F7F7F"/>
              </a:buClr>
              <a:buSzPts val="1800"/>
              <a:buChar char="•"/>
              <a:defRPr/>
            </a:lvl7pPr>
            <a:lvl8pPr indent="-342900" lvl="7" marL="3657600" rtl="0" algn="l">
              <a:spcBef>
                <a:spcPts val="360"/>
              </a:spcBef>
              <a:spcAft>
                <a:spcPts val="0"/>
              </a:spcAft>
              <a:buClr>
                <a:srgbClr val="7F7F7F"/>
              </a:buClr>
              <a:buSzPts val="1800"/>
              <a:buChar char="o"/>
              <a:defRPr/>
            </a:lvl8pPr>
            <a:lvl9pPr indent="-342900" lvl="8" marL="4114800" rtl="0" algn="l">
              <a:spcBef>
                <a:spcPts val="360"/>
              </a:spcBef>
              <a:spcAft>
                <a:spcPts val="0"/>
              </a:spcAft>
              <a:buClr>
                <a:srgbClr val="7F7F7F"/>
              </a:buClr>
              <a:buSzPts val="1800"/>
              <a:buChar char="•"/>
              <a:defRPr/>
            </a:lvl9pPr>
          </a:lstStyle>
          <a:p/>
        </p:txBody>
      </p:sp>
      <p:sp>
        <p:nvSpPr>
          <p:cNvPr id="101" name="Google Shape;101;p13"/>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p13"/>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p13"/>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14"/>
          <p:cNvSpPr txBox="1"/>
          <p:nvPr>
            <p:ph type="title"/>
          </p:nvPr>
        </p:nvSpPr>
        <p:spPr>
          <a:xfrm rot="5400000">
            <a:off x="7285050" y="1828789"/>
            <a:ext cx="5851500" cy="27432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p14"/>
          <p:cNvSpPr txBox="1"/>
          <p:nvPr>
            <p:ph idx="1" type="body"/>
          </p:nvPr>
        </p:nvSpPr>
        <p:spPr>
          <a:xfrm rot="5400000">
            <a:off x="1697000" y="-812861"/>
            <a:ext cx="5851500" cy="8026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rgbClr val="7F7F7F"/>
              </a:buClr>
              <a:buSzPts val="1800"/>
              <a:buChar char="o"/>
              <a:defRPr/>
            </a:lvl6pPr>
            <a:lvl7pPr indent="-342900" lvl="6" marL="3200400" rtl="0" algn="l">
              <a:spcBef>
                <a:spcPts val="360"/>
              </a:spcBef>
              <a:spcAft>
                <a:spcPts val="0"/>
              </a:spcAft>
              <a:buClr>
                <a:srgbClr val="7F7F7F"/>
              </a:buClr>
              <a:buSzPts val="1800"/>
              <a:buChar char="•"/>
              <a:defRPr/>
            </a:lvl7pPr>
            <a:lvl8pPr indent="-342900" lvl="7" marL="3657600" rtl="0" algn="l">
              <a:spcBef>
                <a:spcPts val="360"/>
              </a:spcBef>
              <a:spcAft>
                <a:spcPts val="0"/>
              </a:spcAft>
              <a:buClr>
                <a:srgbClr val="7F7F7F"/>
              </a:buClr>
              <a:buSzPts val="1800"/>
              <a:buChar char="o"/>
              <a:defRPr/>
            </a:lvl8pPr>
            <a:lvl9pPr indent="-342900" lvl="8" marL="4114800" rtl="0" algn="l">
              <a:spcBef>
                <a:spcPts val="360"/>
              </a:spcBef>
              <a:spcAft>
                <a:spcPts val="0"/>
              </a:spcAft>
              <a:buClr>
                <a:srgbClr val="7F7F7F"/>
              </a:buClr>
              <a:buSzPts val="1800"/>
              <a:buChar char="•"/>
              <a:defRPr/>
            </a:lvl9pPr>
          </a:lstStyle>
          <a:p/>
        </p:txBody>
      </p:sp>
      <p:sp>
        <p:nvSpPr>
          <p:cNvPr id="107" name="Google Shape;107;p14"/>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4"/>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p14"/>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sp>
        <p:nvSpPr>
          <p:cNvPr id="111" name="Google Shape;111;p15"/>
          <p:cNvSpPr txBox="1"/>
          <p:nvPr>
            <p:ph type="title"/>
          </p:nvPr>
        </p:nvSpPr>
        <p:spPr>
          <a:xfrm>
            <a:off x="415600" y="593367"/>
            <a:ext cx="11360700" cy="763500"/>
          </a:xfrm>
          <a:prstGeom prst="rect">
            <a:avLst/>
          </a:prstGeom>
        </p:spPr>
        <p:txBody>
          <a:bodyPr anchorCtr="0" anchor="b" bIns="45700" lIns="91425" spcFirstLastPara="1" rIns="91425" wrap="square" tIns="45700">
            <a:noAutofit/>
          </a:bodyPr>
          <a:lstStyle>
            <a:lvl1pPr lvl="0" rtl="0">
              <a:spcBef>
                <a:spcPts val="0"/>
              </a:spcBef>
              <a:spcAft>
                <a:spcPts val="0"/>
              </a:spcAft>
              <a:buSzPts val="5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5"/>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381000" lvl="0" marL="457200" rtl="0">
              <a:spcBef>
                <a:spcPts val="480"/>
              </a:spcBef>
              <a:spcAft>
                <a:spcPts val="0"/>
              </a:spcAft>
              <a:buSzPts val="2400"/>
              <a:buChar char="•"/>
              <a:defRPr/>
            </a:lvl1pPr>
            <a:lvl2pPr indent="-330200" lvl="1" marL="914400" rtl="0">
              <a:spcBef>
                <a:spcPts val="320"/>
              </a:spcBef>
              <a:spcAft>
                <a:spcPts val="0"/>
              </a:spcAft>
              <a:buSzPts val="1600"/>
              <a:buChar char="o"/>
              <a:defRPr/>
            </a:lvl2pPr>
            <a:lvl3pPr indent="-330200" lvl="2" marL="1371600" rtl="0">
              <a:spcBef>
                <a:spcPts val="320"/>
              </a:spcBef>
              <a:spcAft>
                <a:spcPts val="0"/>
              </a:spcAft>
              <a:buSzPts val="1600"/>
              <a:buChar char="•"/>
              <a:defRPr/>
            </a:lvl3pPr>
            <a:lvl4pPr indent="-330200" lvl="3" marL="1828800" rtl="0">
              <a:spcBef>
                <a:spcPts val="320"/>
              </a:spcBef>
              <a:spcAft>
                <a:spcPts val="0"/>
              </a:spcAft>
              <a:buSzPts val="1600"/>
              <a:buChar char="o"/>
              <a:defRPr/>
            </a:lvl4pPr>
            <a:lvl5pPr indent="-330200" lvl="4" marL="2286000" rtl="0">
              <a:spcBef>
                <a:spcPts val="320"/>
              </a:spcBef>
              <a:spcAft>
                <a:spcPts val="0"/>
              </a:spcAft>
              <a:buSzPts val="1600"/>
              <a:buChar char="•"/>
              <a:defRPr/>
            </a:lvl5pPr>
            <a:lvl6pPr indent="-330200" lvl="5" marL="2743200" rtl="0">
              <a:spcBef>
                <a:spcPts val="320"/>
              </a:spcBef>
              <a:spcAft>
                <a:spcPts val="0"/>
              </a:spcAft>
              <a:buSzPts val="1600"/>
              <a:buChar char="o"/>
              <a:defRPr/>
            </a:lvl6pPr>
            <a:lvl7pPr indent="-330200" lvl="6" marL="3200400" rtl="0">
              <a:spcBef>
                <a:spcPts val="320"/>
              </a:spcBef>
              <a:spcAft>
                <a:spcPts val="0"/>
              </a:spcAft>
              <a:buSzPts val="1600"/>
              <a:buChar char="•"/>
              <a:defRPr/>
            </a:lvl7pPr>
            <a:lvl8pPr indent="-330200" lvl="7" marL="3657600" rtl="0">
              <a:spcBef>
                <a:spcPts val="320"/>
              </a:spcBef>
              <a:spcAft>
                <a:spcPts val="0"/>
              </a:spcAft>
              <a:buSzPts val="1600"/>
              <a:buChar char="o"/>
              <a:defRPr/>
            </a:lvl8pPr>
            <a:lvl9pPr indent="-330200" lvl="8" marL="4114800" rtl="0">
              <a:spcBef>
                <a:spcPts val="320"/>
              </a:spcBef>
              <a:spcAft>
                <a:spcPts val="0"/>
              </a:spcAft>
              <a:buSzPts val="1600"/>
              <a:buChar char="•"/>
              <a:defRPr/>
            </a:lvl9pPr>
          </a:lstStyle>
          <a:p/>
        </p:txBody>
      </p:sp>
      <p:sp>
        <p:nvSpPr>
          <p:cNvPr id="113" name="Google Shape;113;p15"/>
          <p:cNvSpPr txBox="1"/>
          <p:nvPr>
            <p:ph idx="12" type="sldNum"/>
          </p:nvPr>
        </p:nvSpPr>
        <p:spPr>
          <a:xfrm>
            <a:off x="11296610" y="6217622"/>
            <a:ext cx="731700" cy="524700"/>
          </a:xfrm>
          <a:prstGeom prst="rect">
            <a:avLst/>
          </a:prstGeom>
        </p:spPr>
        <p:txBody>
          <a:bodyPr anchorCtr="0" anchor="ctr" bIns="45700" lIns="27425"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4" name="Shape 114"/>
        <p:cNvGrpSpPr/>
        <p:nvPr/>
      </p:nvGrpSpPr>
      <p:grpSpPr>
        <a:xfrm>
          <a:off x="0" y="0"/>
          <a:ext cx="0" cy="0"/>
          <a:chOff x="0" y="0"/>
          <a:chExt cx="0" cy="0"/>
        </a:xfrm>
      </p:grpSpPr>
      <p:grpSp>
        <p:nvGrpSpPr>
          <p:cNvPr id="115" name="Google Shape;115;p16"/>
          <p:cNvGrpSpPr/>
          <p:nvPr/>
        </p:nvGrpSpPr>
        <p:grpSpPr>
          <a:xfrm>
            <a:off x="834621" y="399168"/>
            <a:ext cx="1332416" cy="1332416"/>
            <a:chOff x="348199" y="179450"/>
            <a:chExt cx="1116300" cy="1116300"/>
          </a:xfrm>
        </p:grpSpPr>
        <p:sp>
          <p:nvSpPr>
            <p:cNvPr id="116" name="Google Shape;116;p1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8" name="Google Shape;118;p16"/>
          <p:cNvSpPr txBox="1"/>
          <p:nvPr>
            <p:ph type="title"/>
          </p:nvPr>
        </p:nvSpPr>
        <p:spPr>
          <a:xfrm>
            <a:off x="1738400" y="798100"/>
            <a:ext cx="9374100" cy="1332300"/>
          </a:xfrm>
          <a:prstGeom prst="rect">
            <a:avLst/>
          </a:prstGeom>
        </p:spPr>
        <p:txBody>
          <a:bodyPr anchorCtr="0" anchor="b" bIns="45700" lIns="91425" spcFirstLastPara="1" rIns="91425" wrap="square" tIns="45700">
            <a:noAutofit/>
          </a:bodyPr>
          <a:lstStyle>
            <a:lvl1pPr lvl="0" rtl="0">
              <a:spcBef>
                <a:spcPts val="0"/>
              </a:spcBef>
              <a:spcAft>
                <a:spcPts val="0"/>
              </a:spcAft>
              <a:buSzPts val="5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p16"/>
          <p:cNvSpPr txBox="1"/>
          <p:nvPr>
            <p:ph idx="1" type="body"/>
          </p:nvPr>
        </p:nvSpPr>
        <p:spPr>
          <a:xfrm>
            <a:off x="1738400" y="2653400"/>
            <a:ext cx="4574100" cy="3388800"/>
          </a:xfrm>
          <a:prstGeom prst="rect">
            <a:avLst/>
          </a:prstGeom>
        </p:spPr>
        <p:txBody>
          <a:bodyPr anchorCtr="0" anchor="t" bIns="45700" lIns="91425" spcFirstLastPara="1" rIns="91425" wrap="square" tIns="45700">
            <a:noAutofit/>
          </a:bodyPr>
          <a:lstStyle>
            <a:lvl1pPr indent="-381000" lvl="0" marL="457200" rtl="0">
              <a:spcBef>
                <a:spcPts val="480"/>
              </a:spcBef>
              <a:spcAft>
                <a:spcPts val="0"/>
              </a:spcAft>
              <a:buSzPts val="2400"/>
              <a:buChar char="•"/>
              <a:defRPr/>
            </a:lvl1pPr>
            <a:lvl2pPr indent="-330200" lvl="1" marL="914400" rtl="0">
              <a:spcBef>
                <a:spcPts val="320"/>
              </a:spcBef>
              <a:spcAft>
                <a:spcPts val="0"/>
              </a:spcAft>
              <a:buSzPts val="1600"/>
              <a:buChar char="o"/>
              <a:defRPr/>
            </a:lvl2pPr>
            <a:lvl3pPr indent="-330200" lvl="2" marL="1371600" rtl="0">
              <a:spcBef>
                <a:spcPts val="320"/>
              </a:spcBef>
              <a:spcAft>
                <a:spcPts val="0"/>
              </a:spcAft>
              <a:buSzPts val="1600"/>
              <a:buChar char="•"/>
              <a:defRPr/>
            </a:lvl3pPr>
            <a:lvl4pPr indent="-330200" lvl="3" marL="1828800" rtl="0">
              <a:spcBef>
                <a:spcPts val="320"/>
              </a:spcBef>
              <a:spcAft>
                <a:spcPts val="0"/>
              </a:spcAft>
              <a:buSzPts val="1600"/>
              <a:buChar char="o"/>
              <a:defRPr/>
            </a:lvl4pPr>
            <a:lvl5pPr indent="-330200" lvl="4" marL="2286000" rtl="0">
              <a:spcBef>
                <a:spcPts val="320"/>
              </a:spcBef>
              <a:spcAft>
                <a:spcPts val="0"/>
              </a:spcAft>
              <a:buSzPts val="1600"/>
              <a:buChar char="•"/>
              <a:defRPr/>
            </a:lvl5pPr>
            <a:lvl6pPr indent="-330200" lvl="5" marL="2743200" rtl="0">
              <a:spcBef>
                <a:spcPts val="320"/>
              </a:spcBef>
              <a:spcAft>
                <a:spcPts val="0"/>
              </a:spcAft>
              <a:buSzPts val="1600"/>
              <a:buChar char="o"/>
              <a:defRPr/>
            </a:lvl6pPr>
            <a:lvl7pPr indent="-330200" lvl="6" marL="3200400" rtl="0">
              <a:spcBef>
                <a:spcPts val="320"/>
              </a:spcBef>
              <a:spcAft>
                <a:spcPts val="0"/>
              </a:spcAft>
              <a:buSzPts val="1600"/>
              <a:buChar char="•"/>
              <a:defRPr/>
            </a:lvl7pPr>
            <a:lvl8pPr indent="-330200" lvl="7" marL="3657600" rtl="0">
              <a:spcBef>
                <a:spcPts val="320"/>
              </a:spcBef>
              <a:spcAft>
                <a:spcPts val="0"/>
              </a:spcAft>
              <a:buSzPts val="1600"/>
              <a:buChar char="o"/>
              <a:defRPr/>
            </a:lvl8pPr>
            <a:lvl9pPr indent="-330200" lvl="8" marL="4114800" rtl="0">
              <a:spcBef>
                <a:spcPts val="320"/>
              </a:spcBef>
              <a:spcAft>
                <a:spcPts val="0"/>
              </a:spcAft>
              <a:buSzPts val="1600"/>
              <a:buChar char="•"/>
              <a:defRPr/>
            </a:lvl9pPr>
          </a:lstStyle>
          <a:p/>
        </p:txBody>
      </p:sp>
      <p:sp>
        <p:nvSpPr>
          <p:cNvPr id="120" name="Google Shape;120;p16"/>
          <p:cNvSpPr txBox="1"/>
          <p:nvPr>
            <p:ph idx="2" type="body"/>
          </p:nvPr>
        </p:nvSpPr>
        <p:spPr>
          <a:xfrm>
            <a:off x="6538200" y="2653400"/>
            <a:ext cx="4574100" cy="3388800"/>
          </a:xfrm>
          <a:prstGeom prst="rect">
            <a:avLst/>
          </a:prstGeom>
        </p:spPr>
        <p:txBody>
          <a:bodyPr anchorCtr="0" anchor="t" bIns="45700" lIns="91425" spcFirstLastPara="1" rIns="91425" wrap="square" tIns="45700">
            <a:noAutofit/>
          </a:bodyPr>
          <a:lstStyle>
            <a:lvl1pPr indent="-381000" lvl="0" marL="457200" rtl="0">
              <a:spcBef>
                <a:spcPts val="480"/>
              </a:spcBef>
              <a:spcAft>
                <a:spcPts val="0"/>
              </a:spcAft>
              <a:buSzPts val="2400"/>
              <a:buChar char="•"/>
              <a:defRPr/>
            </a:lvl1pPr>
            <a:lvl2pPr indent="-330200" lvl="1" marL="914400" rtl="0">
              <a:spcBef>
                <a:spcPts val="320"/>
              </a:spcBef>
              <a:spcAft>
                <a:spcPts val="0"/>
              </a:spcAft>
              <a:buSzPts val="1600"/>
              <a:buChar char="o"/>
              <a:defRPr/>
            </a:lvl2pPr>
            <a:lvl3pPr indent="-330200" lvl="2" marL="1371600" rtl="0">
              <a:spcBef>
                <a:spcPts val="320"/>
              </a:spcBef>
              <a:spcAft>
                <a:spcPts val="0"/>
              </a:spcAft>
              <a:buSzPts val="1600"/>
              <a:buChar char="•"/>
              <a:defRPr/>
            </a:lvl3pPr>
            <a:lvl4pPr indent="-330200" lvl="3" marL="1828800" rtl="0">
              <a:spcBef>
                <a:spcPts val="320"/>
              </a:spcBef>
              <a:spcAft>
                <a:spcPts val="0"/>
              </a:spcAft>
              <a:buSzPts val="1600"/>
              <a:buChar char="o"/>
              <a:defRPr/>
            </a:lvl4pPr>
            <a:lvl5pPr indent="-330200" lvl="4" marL="2286000" rtl="0">
              <a:spcBef>
                <a:spcPts val="320"/>
              </a:spcBef>
              <a:spcAft>
                <a:spcPts val="0"/>
              </a:spcAft>
              <a:buSzPts val="1600"/>
              <a:buChar char="•"/>
              <a:defRPr/>
            </a:lvl5pPr>
            <a:lvl6pPr indent="-330200" lvl="5" marL="2743200" rtl="0">
              <a:spcBef>
                <a:spcPts val="320"/>
              </a:spcBef>
              <a:spcAft>
                <a:spcPts val="0"/>
              </a:spcAft>
              <a:buSzPts val="1600"/>
              <a:buChar char="o"/>
              <a:defRPr/>
            </a:lvl6pPr>
            <a:lvl7pPr indent="-330200" lvl="6" marL="3200400" rtl="0">
              <a:spcBef>
                <a:spcPts val="320"/>
              </a:spcBef>
              <a:spcAft>
                <a:spcPts val="0"/>
              </a:spcAft>
              <a:buSzPts val="1600"/>
              <a:buChar char="•"/>
              <a:defRPr/>
            </a:lvl7pPr>
            <a:lvl8pPr indent="-330200" lvl="7" marL="3657600" rtl="0">
              <a:spcBef>
                <a:spcPts val="320"/>
              </a:spcBef>
              <a:spcAft>
                <a:spcPts val="0"/>
              </a:spcAft>
              <a:buSzPts val="1600"/>
              <a:buChar char="o"/>
              <a:defRPr/>
            </a:lvl8pPr>
            <a:lvl9pPr indent="-330200" lvl="8" marL="4114800" rtl="0">
              <a:spcBef>
                <a:spcPts val="320"/>
              </a:spcBef>
              <a:spcAft>
                <a:spcPts val="0"/>
              </a:spcAft>
              <a:buSzPts val="1600"/>
              <a:buChar char="•"/>
              <a:defRPr/>
            </a:lvl9pPr>
          </a:lstStyle>
          <a:p/>
        </p:txBody>
      </p:sp>
      <p:sp>
        <p:nvSpPr>
          <p:cNvPr id="121" name="Google Shape;121;p16"/>
          <p:cNvSpPr txBox="1"/>
          <p:nvPr>
            <p:ph idx="12" type="sldNum"/>
          </p:nvPr>
        </p:nvSpPr>
        <p:spPr>
          <a:xfrm>
            <a:off x="11268061" y="6315968"/>
            <a:ext cx="731700" cy="524700"/>
          </a:xfrm>
          <a:prstGeom prst="rect">
            <a:avLst/>
          </a:prstGeom>
        </p:spPr>
        <p:txBody>
          <a:bodyPr anchorCtr="0" anchor="ctr" bIns="45700" lIns="27425"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p:cSld name="Graphic">
    <p:spTree>
      <p:nvGrpSpPr>
        <p:cNvPr id="130" name="Shape 130"/>
        <p:cNvGrpSpPr/>
        <p:nvPr/>
      </p:nvGrpSpPr>
      <p:grpSpPr>
        <a:xfrm>
          <a:off x="0" y="0"/>
          <a:ext cx="0" cy="0"/>
          <a:chOff x="0" y="0"/>
          <a:chExt cx="0" cy="0"/>
        </a:xfrm>
      </p:grpSpPr>
      <p:sp>
        <p:nvSpPr>
          <p:cNvPr id="131" name="Google Shape;131;p18"/>
          <p:cNvSpPr txBox="1"/>
          <p:nvPr>
            <p:ph type="title"/>
          </p:nvPr>
        </p:nvSpPr>
        <p:spPr>
          <a:xfrm>
            <a:off x="1621293" y="18342"/>
            <a:ext cx="102321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2" name="Google Shape;132;p18"/>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3" name="Google Shape;133;p18"/>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18"/>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5" name="Google Shape;135;p18"/>
          <p:cNvSpPr/>
          <p:nvPr>
            <p:ph idx="2" type="chart"/>
          </p:nvPr>
        </p:nvSpPr>
        <p:spPr>
          <a:xfrm>
            <a:off x="609601" y="1114781"/>
            <a:ext cx="11112000" cy="5079300"/>
          </a:xfrm>
          <a:prstGeom prst="rect">
            <a:avLst/>
          </a:prstGeom>
          <a:noFill/>
          <a:ln>
            <a:noFill/>
          </a:ln>
        </p:spPr>
        <p:txBody>
          <a:bodyPr anchorCtr="0" anchor="t" bIns="45700" lIns="91425" spcFirstLastPara="1" rIns="91425" wrap="square" tIns="45700">
            <a:noAutofit/>
          </a:bodyPr>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6" name="Google Shape;136;p18"/>
          <p:cNvSpPr txBox="1"/>
          <p:nvPr>
            <p:ph idx="1"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oints">
  <p:cSld name="Three Points">
    <p:spTree>
      <p:nvGrpSpPr>
        <p:cNvPr id="137" name="Shape 137"/>
        <p:cNvGrpSpPr/>
        <p:nvPr/>
      </p:nvGrpSpPr>
      <p:grpSpPr>
        <a:xfrm>
          <a:off x="0" y="0"/>
          <a:ext cx="0" cy="0"/>
          <a:chOff x="0" y="0"/>
          <a:chExt cx="0" cy="0"/>
        </a:xfrm>
      </p:grpSpPr>
      <p:sp>
        <p:nvSpPr>
          <p:cNvPr id="138" name="Google Shape;138;p19"/>
          <p:cNvSpPr txBox="1"/>
          <p:nvPr>
            <p:ph type="title"/>
          </p:nvPr>
        </p:nvSpPr>
        <p:spPr>
          <a:xfrm>
            <a:off x="1496832" y="40511"/>
            <a:ext cx="103563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19"/>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p19"/>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1" name="Google Shape;141;p19"/>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2" name="Google Shape;142;p19"/>
          <p:cNvSpPr/>
          <p:nvPr>
            <p:ph idx="2" type="pic"/>
          </p:nvPr>
        </p:nvSpPr>
        <p:spPr>
          <a:xfrm>
            <a:off x="1007659"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 name="Google Shape;143;p19"/>
          <p:cNvSpPr/>
          <p:nvPr>
            <p:ph idx="3" type="pic"/>
          </p:nvPr>
        </p:nvSpPr>
        <p:spPr>
          <a:xfrm>
            <a:off x="4661903"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4" name="Google Shape;144;p19"/>
          <p:cNvSpPr/>
          <p:nvPr>
            <p:ph idx="4" type="pic"/>
          </p:nvPr>
        </p:nvSpPr>
        <p:spPr>
          <a:xfrm>
            <a:off x="8316147"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5" name="Google Shape;145;p19"/>
          <p:cNvSpPr txBox="1"/>
          <p:nvPr>
            <p:ph idx="1" type="body"/>
          </p:nvPr>
        </p:nvSpPr>
        <p:spPr>
          <a:xfrm>
            <a:off x="1007661"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6" name="Google Shape;146;p19"/>
          <p:cNvSpPr txBox="1"/>
          <p:nvPr>
            <p:ph idx="5" type="body"/>
          </p:nvPr>
        </p:nvSpPr>
        <p:spPr>
          <a:xfrm>
            <a:off x="4661905"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7" name="Google Shape;147;p19"/>
          <p:cNvSpPr txBox="1"/>
          <p:nvPr>
            <p:ph idx="6" type="body"/>
          </p:nvPr>
        </p:nvSpPr>
        <p:spPr>
          <a:xfrm>
            <a:off x="8316149"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8" name="Google Shape;148;p19"/>
          <p:cNvSpPr txBox="1"/>
          <p:nvPr>
            <p:ph idx="7" type="body"/>
          </p:nvPr>
        </p:nvSpPr>
        <p:spPr>
          <a:xfrm>
            <a:off x="1007661"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9" name="Google Shape;149;p19"/>
          <p:cNvSpPr txBox="1"/>
          <p:nvPr>
            <p:ph idx="8" type="body"/>
          </p:nvPr>
        </p:nvSpPr>
        <p:spPr>
          <a:xfrm>
            <a:off x="4661905"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0" name="Google Shape;150;p19"/>
          <p:cNvSpPr txBox="1"/>
          <p:nvPr>
            <p:ph idx="9" type="body"/>
          </p:nvPr>
        </p:nvSpPr>
        <p:spPr>
          <a:xfrm>
            <a:off x="8316149"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1" name="Google Shape;151;p19"/>
          <p:cNvSpPr txBox="1"/>
          <p:nvPr>
            <p:ph idx="13"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Cover 1">
    <p:spTree>
      <p:nvGrpSpPr>
        <p:cNvPr id="152" name="Shape 152"/>
        <p:cNvGrpSpPr/>
        <p:nvPr/>
      </p:nvGrpSpPr>
      <p:grpSpPr>
        <a:xfrm>
          <a:off x="0" y="0"/>
          <a:ext cx="0" cy="0"/>
          <a:chOff x="0" y="0"/>
          <a:chExt cx="0" cy="0"/>
        </a:xfrm>
      </p:grpSpPr>
      <p:sp>
        <p:nvSpPr>
          <p:cNvPr id="153" name="Google Shape;153;p20"/>
          <p:cNvSpPr/>
          <p:nvPr/>
        </p:nvSpPr>
        <p:spPr>
          <a:xfrm>
            <a:off x="327208" y="6081889"/>
            <a:ext cx="11563500" cy="699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4" name="Google Shape;154;p20"/>
          <p:cNvSpPr/>
          <p:nvPr>
            <p:ph idx="2" type="pic"/>
          </p:nvPr>
        </p:nvSpPr>
        <p:spPr>
          <a:xfrm>
            <a:off x="5455196" y="0"/>
            <a:ext cx="6345600" cy="47661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5" name="Google Shape;155;p20"/>
          <p:cNvSpPr txBox="1"/>
          <p:nvPr>
            <p:ph type="ctrTitle"/>
          </p:nvPr>
        </p:nvSpPr>
        <p:spPr>
          <a:xfrm>
            <a:off x="440096" y="1195342"/>
            <a:ext cx="4802700" cy="3570900"/>
          </a:xfrm>
          <a:prstGeom prst="rect">
            <a:avLst/>
          </a:prstGeom>
          <a:noFill/>
          <a:ln>
            <a:noFill/>
          </a:ln>
        </p:spPr>
        <p:txBody>
          <a:bodyPr anchorCtr="0" anchor="t" bIns="140400" lIns="180000" spcFirstLastPara="1" rIns="180000" wrap="square" tIns="140400">
            <a:noAutofit/>
          </a:bodyPr>
          <a:lstStyle>
            <a:lvl1pPr lvl="0" marR="0" rtl="0" algn="r">
              <a:lnSpc>
                <a:spcPct val="8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6" name="Google Shape;156;p20"/>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7" name="Google Shape;157;p20"/>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8" name="Google Shape;158;p20"/>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59" name="Google Shape;159;p20"/>
          <p:cNvCxnSpPr/>
          <p:nvPr/>
        </p:nvCxnSpPr>
        <p:spPr>
          <a:xfrm>
            <a:off x="440096" y="6490531"/>
            <a:ext cx="11360700" cy="0"/>
          </a:xfrm>
          <a:prstGeom prst="straightConnector1">
            <a:avLst/>
          </a:prstGeom>
          <a:noFill/>
          <a:ln cap="flat" cmpd="sng" w="9525">
            <a:solidFill>
              <a:srgbClr val="D8D8D8"/>
            </a:solidFill>
            <a:prstDash val="solid"/>
            <a:round/>
            <a:headEnd len="sm" w="sm" type="none"/>
            <a:tailEnd len="sm" w="sm" type="none"/>
          </a:ln>
        </p:spPr>
      </p:cxnSp>
      <p:pic>
        <p:nvPicPr>
          <p:cNvPr descr="PSU_EXT_1_RGB_2C.png" id="160" name="Google Shape;160;p20"/>
          <p:cNvPicPr preferRelativeResize="0"/>
          <p:nvPr/>
        </p:nvPicPr>
        <p:blipFill rotWithShape="1">
          <a:blip r:embed="rId2">
            <a:alphaModFix/>
          </a:blip>
          <a:srcRect b="0" l="0" r="0" t="0"/>
          <a:stretch/>
        </p:blipFill>
        <p:spPr>
          <a:xfrm>
            <a:off x="440096" y="4964165"/>
            <a:ext cx="2877776" cy="857759"/>
          </a:xfrm>
          <a:prstGeom prst="rect">
            <a:avLst/>
          </a:prstGeom>
          <a:noFill/>
          <a:ln>
            <a:noFill/>
          </a:ln>
        </p:spPr>
      </p:pic>
      <p:cxnSp>
        <p:nvCxnSpPr>
          <p:cNvPr id="161" name="Google Shape;161;p20"/>
          <p:cNvCxnSpPr/>
          <p:nvPr/>
        </p:nvCxnSpPr>
        <p:spPr>
          <a:xfrm>
            <a:off x="440096" y="4964166"/>
            <a:ext cx="11360700" cy="0"/>
          </a:xfrm>
          <a:prstGeom prst="straightConnector1">
            <a:avLst/>
          </a:prstGeom>
          <a:noFill/>
          <a:ln cap="flat" cmpd="sng" w="28575">
            <a:solidFill>
              <a:schemeClr val="accent1"/>
            </a:solidFill>
            <a:prstDash val="solid"/>
            <a:round/>
            <a:headEnd len="sm" w="sm" type="none"/>
            <a:tailEnd len="sm" w="sm" type="none"/>
          </a:ln>
        </p:spPr>
      </p:cxnSp>
      <p:sp>
        <p:nvSpPr>
          <p:cNvPr id="162" name="Google Shape;162;p20"/>
          <p:cNvSpPr txBox="1"/>
          <p:nvPr>
            <p:ph idx="1" type="body"/>
          </p:nvPr>
        </p:nvSpPr>
        <p:spPr>
          <a:xfrm>
            <a:off x="5455196" y="5016542"/>
            <a:ext cx="6345600" cy="318600"/>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24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extension-url-black.png" id="163" name="Google Shape;163;p20">
            <a:hlinkClick r:id="rId3"/>
          </p:cNvPr>
          <p:cNvPicPr preferRelativeResize="0"/>
          <p:nvPr/>
        </p:nvPicPr>
        <p:blipFill rotWithShape="1">
          <a:blip r:embed="rId4">
            <a:alphaModFix/>
          </a:blip>
          <a:srcRect b="0" l="0" r="0" t="0"/>
          <a:stretch/>
        </p:blipFill>
        <p:spPr>
          <a:xfrm>
            <a:off x="9512292" y="6557945"/>
            <a:ext cx="1622434" cy="14528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over 2">
    <p:spTree>
      <p:nvGrpSpPr>
        <p:cNvPr id="164" name="Shape 164"/>
        <p:cNvGrpSpPr/>
        <p:nvPr/>
      </p:nvGrpSpPr>
      <p:grpSpPr>
        <a:xfrm>
          <a:off x="0" y="0"/>
          <a:ext cx="0" cy="0"/>
          <a:chOff x="0" y="0"/>
          <a:chExt cx="0" cy="0"/>
        </a:xfrm>
      </p:grpSpPr>
      <p:sp>
        <p:nvSpPr>
          <p:cNvPr id="165" name="Google Shape;165;p21"/>
          <p:cNvSpPr/>
          <p:nvPr/>
        </p:nvSpPr>
        <p:spPr>
          <a:xfrm>
            <a:off x="327208" y="6081889"/>
            <a:ext cx="11563500" cy="699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6" name="Google Shape;166;p21"/>
          <p:cNvSpPr/>
          <p:nvPr>
            <p:ph idx="2" type="pic"/>
          </p:nvPr>
        </p:nvSpPr>
        <p:spPr>
          <a:xfrm>
            <a:off x="440096" y="148499"/>
            <a:ext cx="1291200" cy="9483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7" name="Google Shape;167;p21"/>
          <p:cNvSpPr txBox="1"/>
          <p:nvPr>
            <p:ph idx="1" type="subTitle"/>
          </p:nvPr>
        </p:nvSpPr>
        <p:spPr>
          <a:xfrm>
            <a:off x="1869029" y="148498"/>
            <a:ext cx="3375900" cy="948300"/>
          </a:xfrm>
          <a:prstGeom prst="rect">
            <a:avLst/>
          </a:prstGeom>
          <a:noFill/>
          <a:ln>
            <a:noFill/>
          </a:ln>
        </p:spPr>
        <p:txBody>
          <a:bodyPr anchorCtr="0" anchor="ctr" bIns="93600" lIns="144000" spcFirstLastPara="1" rIns="144000" wrap="square" tIns="93600">
            <a:noAutofit/>
          </a:bodyPr>
          <a:lstStyle>
            <a:lvl1pPr lvl="0" marR="0" rtl="0" algn="l">
              <a:lnSpc>
                <a:spcPct val="100000"/>
              </a:lnSpc>
              <a:spcBef>
                <a:spcPts val="240"/>
              </a:spcBef>
              <a:spcAft>
                <a:spcPts val="0"/>
              </a:spcAft>
              <a:buClr>
                <a:schemeClr val="dk2"/>
              </a:buClr>
              <a:buSzPts val="1200"/>
              <a:buFont typeface="Arial"/>
              <a:buNone/>
              <a:defRPr b="1" i="0" sz="1200" u="none" cap="none" strike="noStrike">
                <a:solidFill>
                  <a:schemeClr val="dk2"/>
                </a:solidFill>
                <a:latin typeface="Arial"/>
                <a:ea typeface="Arial"/>
                <a:cs typeface="Arial"/>
                <a:sym typeface="Arial"/>
              </a:defRPr>
            </a:lvl1pPr>
            <a:lvl2pPr lvl="1" marR="0" rtl="0" algn="ctr">
              <a:spcBef>
                <a:spcPts val="560"/>
              </a:spcBef>
              <a:spcAft>
                <a:spcPts val="0"/>
              </a:spcAft>
              <a:buClr>
                <a:schemeClr val="dk1"/>
              </a:buClr>
              <a:buSzPts val="1960"/>
              <a:buFont typeface="Courier New"/>
              <a:buNone/>
              <a:defRPr b="0" i="0" sz="2800" u="none" cap="none" strike="noStrike">
                <a:solidFill>
                  <a:srgbClr val="898989"/>
                </a:solidFill>
                <a:latin typeface="Arial"/>
                <a:ea typeface="Arial"/>
                <a:cs typeface="Arial"/>
                <a:sym typeface="Arial"/>
              </a:defRPr>
            </a:lvl2pPr>
            <a:lvl3pPr lvl="2" marR="0" rtl="0" algn="ctr">
              <a:spcBef>
                <a:spcPts val="480"/>
              </a:spcBef>
              <a:spcAft>
                <a:spcPts val="0"/>
              </a:spcAft>
              <a:buClr>
                <a:srgbClr val="898989"/>
              </a:buClr>
              <a:buSzPts val="2400"/>
              <a:buFont typeface="Arial"/>
              <a:buNone/>
              <a:defRPr b="0" i="0" sz="2400" u="none" cap="none" strike="noStrike">
                <a:solidFill>
                  <a:srgbClr val="898989"/>
                </a:solidFill>
                <a:latin typeface="Arial"/>
                <a:ea typeface="Arial"/>
                <a:cs typeface="Arial"/>
                <a:sym typeface="Arial"/>
              </a:defRPr>
            </a:lvl3pPr>
            <a:lvl4pPr lvl="3" marR="0" rtl="0" algn="ctr">
              <a:spcBef>
                <a:spcPts val="400"/>
              </a:spcBef>
              <a:spcAft>
                <a:spcPts val="0"/>
              </a:spcAft>
              <a:buClr>
                <a:srgbClr val="898989"/>
              </a:buClr>
              <a:buSzPts val="1400"/>
              <a:buFont typeface="Courier New"/>
              <a:buNone/>
              <a:defRPr b="0" i="0" sz="2000" u="none" cap="none" strike="noStrike">
                <a:solidFill>
                  <a:srgbClr val="898989"/>
                </a:solidFill>
                <a:latin typeface="Arial"/>
                <a:ea typeface="Arial"/>
                <a:cs typeface="Arial"/>
                <a:sym typeface="Arial"/>
              </a:defRPr>
            </a:lvl4pPr>
            <a:lvl5pPr lvl="4"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5pPr>
            <a:lvl6pPr lvl="5"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6pPr>
            <a:lvl7pPr lvl="6"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7pPr>
            <a:lvl8pPr lvl="7"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8pPr>
            <a:lvl9pPr lvl="8"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9pPr>
          </a:lstStyle>
          <a:p/>
        </p:txBody>
      </p:sp>
      <p:sp>
        <p:nvSpPr>
          <p:cNvPr id="168" name="Google Shape;168;p21"/>
          <p:cNvSpPr txBox="1"/>
          <p:nvPr>
            <p:ph type="ctrTitle"/>
          </p:nvPr>
        </p:nvSpPr>
        <p:spPr>
          <a:xfrm>
            <a:off x="440096" y="1188002"/>
            <a:ext cx="4804800" cy="3600000"/>
          </a:xfrm>
          <a:prstGeom prst="rect">
            <a:avLst/>
          </a:prstGeom>
          <a:noFill/>
          <a:ln>
            <a:noFill/>
          </a:ln>
        </p:spPr>
        <p:txBody>
          <a:bodyPr anchorCtr="0" anchor="t" bIns="140400" lIns="180000" spcFirstLastPara="1" rIns="180000" wrap="square" tIns="140400">
            <a:noAutofit/>
          </a:bodyPr>
          <a:lstStyle>
            <a:lvl1pPr lvl="0" marR="0" rtl="0" algn="r">
              <a:lnSpc>
                <a:spcPct val="8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9" name="Google Shape;169;p21"/>
          <p:cNvSpPr/>
          <p:nvPr>
            <p:ph idx="3" type="pic"/>
          </p:nvPr>
        </p:nvSpPr>
        <p:spPr>
          <a:xfrm>
            <a:off x="5455196" y="0"/>
            <a:ext cx="6345600" cy="4788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0" name="Google Shape;170;p21"/>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1" name="Google Shape;171;p21"/>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2" name="Google Shape;172;p21"/>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PSU_EXT_1_RGB_2C.png" id="173" name="Google Shape;173;p21"/>
          <p:cNvPicPr preferRelativeResize="0"/>
          <p:nvPr/>
        </p:nvPicPr>
        <p:blipFill rotWithShape="1">
          <a:blip r:embed="rId2">
            <a:alphaModFix/>
          </a:blip>
          <a:srcRect b="0" l="0" r="0" t="0"/>
          <a:stretch/>
        </p:blipFill>
        <p:spPr>
          <a:xfrm>
            <a:off x="440096" y="4964165"/>
            <a:ext cx="2877776" cy="857759"/>
          </a:xfrm>
          <a:prstGeom prst="rect">
            <a:avLst/>
          </a:prstGeom>
          <a:noFill/>
          <a:ln>
            <a:noFill/>
          </a:ln>
        </p:spPr>
      </p:pic>
      <p:cxnSp>
        <p:nvCxnSpPr>
          <p:cNvPr id="174" name="Google Shape;174;p21"/>
          <p:cNvCxnSpPr/>
          <p:nvPr/>
        </p:nvCxnSpPr>
        <p:spPr>
          <a:xfrm>
            <a:off x="440096" y="4964166"/>
            <a:ext cx="11360700" cy="0"/>
          </a:xfrm>
          <a:prstGeom prst="straightConnector1">
            <a:avLst/>
          </a:prstGeom>
          <a:noFill/>
          <a:ln cap="flat" cmpd="sng" w="28575">
            <a:solidFill>
              <a:schemeClr val="accent1"/>
            </a:solidFill>
            <a:prstDash val="solid"/>
            <a:round/>
            <a:headEnd len="sm" w="sm" type="none"/>
            <a:tailEnd len="sm" w="sm" type="none"/>
          </a:ln>
        </p:spPr>
      </p:cxnSp>
      <p:sp>
        <p:nvSpPr>
          <p:cNvPr id="175" name="Google Shape;175;p21"/>
          <p:cNvSpPr txBox="1"/>
          <p:nvPr>
            <p:ph idx="4" type="body"/>
          </p:nvPr>
        </p:nvSpPr>
        <p:spPr>
          <a:xfrm>
            <a:off x="5455196" y="5016542"/>
            <a:ext cx="6345600" cy="318600"/>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24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76" name="Google Shape;176;p21"/>
          <p:cNvCxnSpPr/>
          <p:nvPr/>
        </p:nvCxnSpPr>
        <p:spPr>
          <a:xfrm>
            <a:off x="440096" y="6490531"/>
            <a:ext cx="11360700" cy="0"/>
          </a:xfrm>
          <a:prstGeom prst="straightConnector1">
            <a:avLst/>
          </a:prstGeom>
          <a:noFill/>
          <a:ln cap="flat" cmpd="sng" w="9525">
            <a:solidFill>
              <a:srgbClr val="D8D8D8"/>
            </a:solidFill>
            <a:prstDash val="solid"/>
            <a:round/>
            <a:headEnd len="sm" w="sm" type="none"/>
            <a:tailEnd len="sm" w="sm" type="none"/>
          </a:ln>
        </p:spPr>
      </p:cxnSp>
      <p:pic>
        <p:nvPicPr>
          <p:cNvPr descr="extension-url-black.png" id="177" name="Google Shape;177;p21">
            <a:hlinkClick r:id="rId3"/>
          </p:cNvPr>
          <p:cNvPicPr preferRelativeResize="0"/>
          <p:nvPr/>
        </p:nvPicPr>
        <p:blipFill rotWithShape="1">
          <a:blip r:embed="rId4">
            <a:alphaModFix/>
          </a:blip>
          <a:srcRect b="0" l="0" r="0" t="0"/>
          <a:stretch/>
        </p:blipFill>
        <p:spPr>
          <a:xfrm>
            <a:off x="9512292" y="6557945"/>
            <a:ext cx="1622434" cy="1452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 name="Shape 23"/>
        <p:cNvGrpSpPr/>
        <p:nvPr/>
      </p:nvGrpSpPr>
      <p:grpSpPr>
        <a:xfrm>
          <a:off x="0" y="0"/>
          <a:ext cx="0" cy="0"/>
          <a:chOff x="0" y="0"/>
          <a:chExt cx="0" cy="0"/>
        </a:xfrm>
      </p:grpSpPr>
      <p:sp>
        <p:nvSpPr>
          <p:cNvPr id="24" name="Google Shape;24;p3"/>
          <p:cNvSpPr txBox="1"/>
          <p:nvPr>
            <p:ph type="title"/>
          </p:nvPr>
        </p:nvSpPr>
        <p:spPr>
          <a:xfrm>
            <a:off x="7876117" y="266700"/>
            <a:ext cx="4011000" cy="20955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Clr>
                <a:schemeClr val="dk2"/>
              </a:buClr>
              <a:buSzPts val="2800"/>
              <a:buFont typeface="Palatino Linotype"/>
              <a:buNone/>
              <a:defRPr b="0"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1" type="body"/>
          </p:nvPr>
        </p:nvSpPr>
        <p:spPr>
          <a:xfrm>
            <a:off x="958850" y="273051"/>
            <a:ext cx="66612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rgbClr val="7F7F7F"/>
              </a:buClr>
              <a:buSzPts val="3200"/>
              <a:buChar char="•"/>
              <a:defRPr sz="3200"/>
            </a:lvl1pPr>
            <a:lvl2pPr indent="-406400" lvl="1" marL="914400" rtl="0" algn="l">
              <a:spcBef>
                <a:spcPts val="560"/>
              </a:spcBef>
              <a:spcAft>
                <a:spcPts val="0"/>
              </a:spcAft>
              <a:buClr>
                <a:srgbClr val="7F7F7F"/>
              </a:buClr>
              <a:buSzPts val="2800"/>
              <a:buChar char="o"/>
              <a:defRPr sz="2800"/>
            </a:lvl2pPr>
            <a:lvl3pPr indent="-381000" lvl="2" marL="1371600" rtl="0" algn="l">
              <a:spcBef>
                <a:spcPts val="480"/>
              </a:spcBef>
              <a:spcAft>
                <a:spcPts val="0"/>
              </a:spcAft>
              <a:buClr>
                <a:srgbClr val="7F7F7F"/>
              </a:buClr>
              <a:buSzPts val="2400"/>
              <a:buChar char="•"/>
              <a:defRPr sz="2400"/>
            </a:lvl3pPr>
            <a:lvl4pPr indent="-355600" lvl="3" marL="1828800" rtl="0" algn="l">
              <a:spcBef>
                <a:spcPts val="400"/>
              </a:spcBef>
              <a:spcAft>
                <a:spcPts val="0"/>
              </a:spcAft>
              <a:buClr>
                <a:srgbClr val="7F7F7F"/>
              </a:buClr>
              <a:buSzPts val="2000"/>
              <a:buChar char="o"/>
              <a:defRPr sz="2000"/>
            </a:lvl4pPr>
            <a:lvl5pPr indent="-355600" lvl="4" marL="2286000" rtl="0" algn="l">
              <a:spcBef>
                <a:spcPts val="400"/>
              </a:spcBef>
              <a:spcAft>
                <a:spcPts val="0"/>
              </a:spcAft>
              <a:buClr>
                <a:srgbClr val="7F7F7F"/>
              </a:buClr>
              <a:buSzPts val="2000"/>
              <a:buChar char="•"/>
              <a:defRPr sz="2000"/>
            </a:lvl5pPr>
            <a:lvl6pPr indent="-355600" lvl="5" marL="2743200" rtl="0" algn="l">
              <a:spcBef>
                <a:spcPts val="400"/>
              </a:spcBef>
              <a:spcAft>
                <a:spcPts val="0"/>
              </a:spcAft>
              <a:buClr>
                <a:srgbClr val="7F7F7F"/>
              </a:buClr>
              <a:buSzPts val="2000"/>
              <a:buChar char="o"/>
              <a:defRPr sz="2000"/>
            </a:lvl6pPr>
            <a:lvl7pPr indent="-355600" lvl="6" marL="3200400" rtl="0" algn="l">
              <a:spcBef>
                <a:spcPts val="400"/>
              </a:spcBef>
              <a:spcAft>
                <a:spcPts val="0"/>
              </a:spcAft>
              <a:buClr>
                <a:srgbClr val="7F7F7F"/>
              </a:buClr>
              <a:buSzPts val="2000"/>
              <a:buChar char="•"/>
              <a:defRPr sz="2000"/>
            </a:lvl7pPr>
            <a:lvl8pPr indent="-355600" lvl="7" marL="3657600" rtl="0" algn="l">
              <a:spcBef>
                <a:spcPts val="400"/>
              </a:spcBef>
              <a:spcAft>
                <a:spcPts val="0"/>
              </a:spcAft>
              <a:buClr>
                <a:srgbClr val="7F7F7F"/>
              </a:buClr>
              <a:buSzPts val="2000"/>
              <a:buChar char="o"/>
              <a:defRPr sz="2000"/>
            </a:lvl8pPr>
            <a:lvl9pPr indent="-355600" lvl="8" marL="4114800" rtl="0" algn="l">
              <a:spcBef>
                <a:spcPts val="400"/>
              </a:spcBef>
              <a:spcAft>
                <a:spcPts val="0"/>
              </a:spcAft>
              <a:buClr>
                <a:srgbClr val="7F7F7F"/>
              </a:buClr>
              <a:buSzPts val="2000"/>
              <a:buChar char="•"/>
              <a:defRPr sz="2000"/>
            </a:lvl9pPr>
          </a:lstStyle>
          <a:p/>
        </p:txBody>
      </p:sp>
      <p:sp>
        <p:nvSpPr>
          <p:cNvPr id="26" name="Google Shape;26;p3"/>
          <p:cNvSpPr txBox="1"/>
          <p:nvPr>
            <p:ph idx="2" type="body"/>
          </p:nvPr>
        </p:nvSpPr>
        <p:spPr>
          <a:xfrm>
            <a:off x="7876117" y="2438401"/>
            <a:ext cx="4011000" cy="3687900"/>
          </a:xfrm>
          <a:prstGeom prst="rect">
            <a:avLst/>
          </a:prstGeom>
          <a:noFill/>
          <a:ln>
            <a:noFill/>
          </a:ln>
        </p:spPr>
        <p:txBody>
          <a:bodyPr anchorCtr="0" anchor="t" bIns="45700" lIns="91425" spcFirstLastPara="1" rIns="91425" wrap="square" tIns="45700">
            <a:noAutofit/>
          </a:bodyPr>
          <a:lstStyle>
            <a:lvl1pPr indent="-228600" lvl="0" marL="457200" rtl="0" algn="ctr">
              <a:lnSpc>
                <a:spcPct val="125000"/>
              </a:lnSpc>
              <a:spcBef>
                <a:spcPts val="320"/>
              </a:spcBef>
              <a:spcAft>
                <a:spcPts val="0"/>
              </a:spcAft>
              <a:buClr>
                <a:srgbClr val="7F7F7F"/>
              </a:buClr>
              <a:buSzPts val="1600"/>
              <a:buNone/>
              <a:defRPr sz="1600"/>
            </a:lvl1pPr>
            <a:lvl2pPr indent="-228600" lvl="1" marL="914400" rtl="0" algn="l">
              <a:spcBef>
                <a:spcPts val="240"/>
              </a:spcBef>
              <a:spcAft>
                <a:spcPts val="0"/>
              </a:spcAft>
              <a:buClr>
                <a:srgbClr val="7F7F7F"/>
              </a:buClr>
              <a:buSzPts val="1200"/>
              <a:buNone/>
              <a:defRPr sz="1200"/>
            </a:lvl2pPr>
            <a:lvl3pPr indent="-228600" lvl="2" marL="1371600" rtl="0" algn="l">
              <a:spcBef>
                <a:spcPts val="200"/>
              </a:spcBef>
              <a:spcAft>
                <a:spcPts val="0"/>
              </a:spcAft>
              <a:buClr>
                <a:srgbClr val="7F7F7F"/>
              </a:buClr>
              <a:buSzPts val="1000"/>
              <a:buNone/>
              <a:defRPr sz="1000"/>
            </a:lvl3pPr>
            <a:lvl4pPr indent="-228600" lvl="3" marL="1828800" rtl="0" algn="l">
              <a:spcBef>
                <a:spcPts val="180"/>
              </a:spcBef>
              <a:spcAft>
                <a:spcPts val="0"/>
              </a:spcAft>
              <a:buClr>
                <a:srgbClr val="7F7F7F"/>
              </a:buClr>
              <a:buSzPts val="900"/>
              <a:buNone/>
              <a:defRPr sz="900"/>
            </a:lvl4pPr>
            <a:lvl5pPr indent="-228600" lvl="4" marL="2286000" rtl="0" algn="l">
              <a:spcBef>
                <a:spcPts val="180"/>
              </a:spcBef>
              <a:spcAft>
                <a:spcPts val="0"/>
              </a:spcAft>
              <a:buClr>
                <a:srgbClr val="7F7F7F"/>
              </a:buClr>
              <a:buSzPts val="900"/>
              <a:buNone/>
              <a:defRPr sz="900"/>
            </a:lvl5pPr>
            <a:lvl6pPr indent="-228600" lvl="5" marL="2743200" rtl="0" algn="l">
              <a:spcBef>
                <a:spcPts val="180"/>
              </a:spcBef>
              <a:spcAft>
                <a:spcPts val="0"/>
              </a:spcAft>
              <a:buClr>
                <a:srgbClr val="7F7F7F"/>
              </a:buClr>
              <a:buSzPts val="900"/>
              <a:buNone/>
              <a:defRPr sz="900"/>
            </a:lvl6pPr>
            <a:lvl7pPr indent="-228600" lvl="6" marL="3200400" rtl="0" algn="l">
              <a:spcBef>
                <a:spcPts val="180"/>
              </a:spcBef>
              <a:spcAft>
                <a:spcPts val="0"/>
              </a:spcAft>
              <a:buClr>
                <a:srgbClr val="7F7F7F"/>
              </a:buClr>
              <a:buSzPts val="900"/>
              <a:buNone/>
              <a:defRPr sz="900"/>
            </a:lvl7pPr>
            <a:lvl8pPr indent="-228600" lvl="7" marL="3657600" rtl="0" algn="l">
              <a:spcBef>
                <a:spcPts val="180"/>
              </a:spcBef>
              <a:spcAft>
                <a:spcPts val="0"/>
              </a:spcAft>
              <a:buClr>
                <a:srgbClr val="7F7F7F"/>
              </a:buClr>
              <a:buSzPts val="900"/>
              <a:buNone/>
              <a:defRPr sz="900"/>
            </a:lvl8pPr>
            <a:lvl9pPr indent="-228600" lvl="8" marL="4114800" rtl="0" algn="l">
              <a:spcBef>
                <a:spcPts val="180"/>
              </a:spcBef>
              <a:spcAft>
                <a:spcPts val="0"/>
              </a:spcAft>
              <a:buClr>
                <a:srgbClr val="7F7F7F"/>
              </a:buClr>
              <a:buSzPts val="900"/>
              <a:buNone/>
              <a:defRPr sz="900"/>
            </a:lvl9pPr>
          </a:lstStyle>
          <a:p/>
        </p:txBody>
      </p:sp>
      <p:sp>
        <p:nvSpPr>
          <p:cNvPr id="27" name="Google Shape;27;p3"/>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 name="Google Shape;28;p3"/>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 name="Google Shape;29;p3"/>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Cover 3">
    <p:spTree>
      <p:nvGrpSpPr>
        <p:cNvPr id="178" name="Shape 178"/>
        <p:cNvGrpSpPr/>
        <p:nvPr/>
      </p:nvGrpSpPr>
      <p:grpSpPr>
        <a:xfrm>
          <a:off x="0" y="0"/>
          <a:ext cx="0" cy="0"/>
          <a:chOff x="0" y="0"/>
          <a:chExt cx="0" cy="0"/>
        </a:xfrm>
      </p:grpSpPr>
      <p:sp>
        <p:nvSpPr>
          <p:cNvPr id="179" name="Google Shape;179;p22"/>
          <p:cNvSpPr/>
          <p:nvPr/>
        </p:nvSpPr>
        <p:spPr>
          <a:xfrm>
            <a:off x="327208" y="6081889"/>
            <a:ext cx="11563500" cy="699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0" name="Google Shape;180;p22"/>
          <p:cNvSpPr txBox="1"/>
          <p:nvPr>
            <p:ph type="ctrTitle"/>
          </p:nvPr>
        </p:nvSpPr>
        <p:spPr>
          <a:xfrm>
            <a:off x="438312" y="1222951"/>
            <a:ext cx="11360700" cy="3309000"/>
          </a:xfrm>
          <a:prstGeom prst="rect">
            <a:avLst/>
          </a:prstGeom>
          <a:noFill/>
          <a:ln>
            <a:noFill/>
          </a:ln>
        </p:spPr>
        <p:txBody>
          <a:bodyPr anchorCtr="0" anchor="b" bIns="45700" lIns="91425" spcFirstLastPara="1" rIns="91425" wrap="square" tIns="45700">
            <a:noAutofit/>
          </a:bodyPr>
          <a:lstStyle>
            <a:lvl1pPr lvl="0" marR="0" rtl="0" algn="l">
              <a:lnSpc>
                <a:spcPct val="80000"/>
              </a:lnSpc>
              <a:spcBef>
                <a:spcPts val="0"/>
              </a:spcBef>
              <a:spcAft>
                <a:spcPts val="0"/>
              </a:spcAft>
              <a:buClr>
                <a:schemeClr val="accent1"/>
              </a:buClr>
              <a:buSzPts val="6600"/>
              <a:buFont typeface="Arial"/>
              <a:buNone/>
              <a:defRPr b="1" i="0" sz="6600" u="none" cap="none" strike="noStrike">
                <a:solidFill>
                  <a:schemeClr val="accen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1" name="Google Shape;181;p22"/>
          <p:cNvSpPr txBox="1"/>
          <p:nvPr>
            <p:ph idx="1" type="subTitle"/>
          </p:nvPr>
        </p:nvSpPr>
        <p:spPr>
          <a:xfrm>
            <a:off x="438312" y="4466592"/>
            <a:ext cx="11362800" cy="445200"/>
          </a:xfrm>
          <a:prstGeom prst="rect">
            <a:avLst/>
          </a:prstGeom>
          <a:noFill/>
          <a:ln>
            <a:noFill/>
          </a:ln>
        </p:spPr>
        <p:txBody>
          <a:bodyPr anchorCtr="0" anchor="t" bIns="45700" lIns="91425" spcFirstLastPara="1" rIns="91425" wrap="square" tIns="45700">
            <a:noAutofit/>
          </a:bodyPr>
          <a:lstStyle>
            <a:lvl1pPr lvl="0" marR="0" rtl="0" algn="l">
              <a:spcBef>
                <a:spcPts val="400"/>
              </a:spcBef>
              <a:spcAft>
                <a:spcPts val="0"/>
              </a:spcAft>
              <a:buClr>
                <a:srgbClr val="6F6168"/>
              </a:buClr>
              <a:buSzPts val="2000"/>
              <a:buFont typeface="Arial"/>
              <a:buNone/>
              <a:defRPr b="0" i="0" sz="2000" u="none" cap="none" strike="noStrike">
                <a:solidFill>
                  <a:srgbClr val="6F6168"/>
                </a:solidFill>
                <a:latin typeface="Arial"/>
                <a:ea typeface="Arial"/>
                <a:cs typeface="Arial"/>
                <a:sym typeface="Arial"/>
              </a:defRPr>
            </a:lvl1pPr>
            <a:lvl2pPr lvl="1" marR="0" rtl="0" algn="ctr">
              <a:spcBef>
                <a:spcPts val="560"/>
              </a:spcBef>
              <a:spcAft>
                <a:spcPts val="0"/>
              </a:spcAft>
              <a:buClr>
                <a:schemeClr val="dk1"/>
              </a:buClr>
              <a:buSzPts val="1960"/>
              <a:buFont typeface="Courier New"/>
              <a:buNone/>
              <a:defRPr b="0" i="0" sz="2800" u="none" cap="none" strike="noStrike">
                <a:solidFill>
                  <a:srgbClr val="898989"/>
                </a:solidFill>
                <a:latin typeface="Arial"/>
                <a:ea typeface="Arial"/>
                <a:cs typeface="Arial"/>
                <a:sym typeface="Arial"/>
              </a:defRPr>
            </a:lvl2pPr>
            <a:lvl3pPr lvl="2" marR="0" rtl="0" algn="ctr">
              <a:spcBef>
                <a:spcPts val="480"/>
              </a:spcBef>
              <a:spcAft>
                <a:spcPts val="0"/>
              </a:spcAft>
              <a:buClr>
                <a:srgbClr val="898989"/>
              </a:buClr>
              <a:buSzPts val="2400"/>
              <a:buFont typeface="Arial"/>
              <a:buNone/>
              <a:defRPr b="0" i="0" sz="2400" u="none" cap="none" strike="noStrike">
                <a:solidFill>
                  <a:srgbClr val="898989"/>
                </a:solidFill>
                <a:latin typeface="Arial"/>
                <a:ea typeface="Arial"/>
                <a:cs typeface="Arial"/>
                <a:sym typeface="Arial"/>
              </a:defRPr>
            </a:lvl3pPr>
            <a:lvl4pPr lvl="3" marR="0" rtl="0" algn="ctr">
              <a:spcBef>
                <a:spcPts val="400"/>
              </a:spcBef>
              <a:spcAft>
                <a:spcPts val="0"/>
              </a:spcAft>
              <a:buClr>
                <a:srgbClr val="898989"/>
              </a:buClr>
              <a:buSzPts val="1400"/>
              <a:buFont typeface="Courier New"/>
              <a:buNone/>
              <a:defRPr b="0" i="0" sz="2000" u="none" cap="none" strike="noStrike">
                <a:solidFill>
                  <a:srgbClr val="898989"/>
                </a:solidFill>
                <a:latin typeface="Arial"/>
                <a:ea typeface="Arial"/>
                <a:cs typeface="Arial"/>
                <a:sym typeface="Arial"/>
              </a:defRPr>
            </a:lvl4pPr>
            <a:lvl5pPr lvl="4"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5pPr>
            <a:lvl6pPr lvl="5"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6pPr>
            <a:lvl7pPr lvl="6"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7pPr>
            <a:lvl8pPr lvl="7"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8pPr>
            <a:lvl9pPr lvl="8" marR="0" rtl="0" algn="ctr">
              <a:spcBef>
                <a:spcPts val="400"/>
              </a:spcBef>
              <a:spcAft>
                <a:spcPts val="0"/>
              </a:spcAft>
              <a:buClr>
                <a:srgbClr val="898989"/>
              </a:buClr>
              <a:buSzPts val="2000"/>
              <a:buFont typeface="Arial"/>
              <a:buNone/>
              <a:defRPr b="0" i="0" sz="2000" u="none" cap="none" strike="noStrike">
                <a:solidFill>
                  <a:srgbClr val="898989"/>
                </a:solidFill>
                <a:latin typeface="Arial"/>
                <a:ea typeface="Arial"/>
                <a:cs typeface="Arial"/>
                <a:sym typeface="Arial"/>
              </a:defRPr>
            </a:lvl9pPr>
          </a:lstStyle>
          <a:p/>
        </p:txBody>
      </p:sp>
      <p:sp>
        <p:nvSpPr>
          <p:cNvPr id="182" name="Google Shape;182;p22"/>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3" name="Google Shape;183;p22"/>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4" name="Google Shape;184;p22"/>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PSU_EXT_1_RGB_2C.png" id="185" name="Google Shape;185;p22"/>
          <p:cNvPicPr preferRelativeResize="0"/>
          <p:nvPr/>
        </p:nvPicPr>
        <p:blipFill rotWithShape="1">
          <a:blip r:embed="rId2">
            <a:alphaModFix/>
          </a:blip>
          <a:srcRect b="0" l="0" r="0" t="0"/>
          <a:stretch/>
        </p:blipFill>
        <p:spPr>
          <a:xfrm>
            <a:off x="440096" y="4964165"/>
            <a:ext cx="2877776" cy="857759"/>
          </a:xfrm>
          <a:prstGeom prst="rect">
            <a:avLst/>
          </a:prstGeom>
          <a:noFill/>
          <a:ln>
            <a:noFill/>
          </a:ln>
        </p:spPr>
      </p:pic>
      <p:cxnSp>
        <p:nvCxnSpPr>
          <p:cNvPr id="186" name="Google Shape;186;p22"/>
          <p:cNvCxnSpPr/>
          <p:nvPr/>
        </p:nvCxnSpPr>
        <p:spPr>
          <a:xfrm>
            <a:off x="440096" y="4964166"/>
            <a:ext cx="11360700" cy="0"/>
          </a:xfrm>
          <a:prstGeom prst="straightConnector1">
            <a:avLst/>
          </a:prstGeom>
          <a:noFill/>
          <a:ln cap="flat" cmpd="sng" w="28575">
            <a:solidFill>
              <a:schemeClr val="accent1"/>
            </a:solidFill>
            <a:prstDash val="solid"/>
            <a:round/>
            <a:headEnd len="sm" w="sm" type="none"/>
            <a:tailEnd len="sm" w="sm" type="none"/>
          </a:ln>
        </p:spPr>
      </p:cxnSp>
      <p:sp>
        <p:nvSpPr>
          <p:cNvPr id="187" name="Google Shape;187;p22"/>
          <p:cNvSpPr txBox="1"/>
          <p:nvPr>
            <p:ph idx="2" type="body"/>
          </p:nvPr>
        </p:nvSpPr>
        <p:spPr>
          <a:xfrm>
            <a:off x="5455196" y="5016542"/>
            <a:ext cx="6345600" cy="318600"/>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24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88" name="Google Shape;188;p22"/>
          <p:cNvCxnSpPr/>
          <p:nvPr/>
        </p:nvCxnSpPr>
        <p:spPr>
          <a:xfrm>
            <a:off x="440096" y="6490531"/>
            <a:ext cx="11360700" cy="0"/>
          </a:xfrm>
          <a:prstGeom prst="straightConnector1">
            <a:avLst/>
          </a:prstGeom>
          <a:noFill/>
          <a:ln cap="flat" cmpd="sng" w="9525">
            <a:solidFill>
              <a:srgbClr val="D8D8D8"/>
            </a:solidFill>
            <a:prstDash val="solid"/>
            <a:round/>
            <a:headEnd len="sm" w="sm" type="none"/>
            <a:tailEnd len="sm" w="sm" type="none"/>
          </a:ln>
        </p:spPr>
      </p:cxnSp>
      <p:pic>
        <p:nvPicPr>
          <p:cNvPr descr="extension-url-black.png" id="189" name="Google Shape;189;p22">
            <a:hlinkClick r:id="rId3"/>
          </p:cNvPr>
          <p:cNvPicPr preferRelativeResize="0"/>
          <p:nvPr/>
        </p:nvPicPr>
        <p:blipFill rotWithShape="1">
          <a:blip r:embed="rId4">
            <a:alphaModFix/>
          </a:blip>
          <a:srcRect b="0" l="0" r="0" t="0"/>
          <a:stretch/>
        </p:blipFill>
        <p:spPr>
          <a:xfrm>
            <a:off x="9512292" y="6557945"/>
            <a:ext cx="1622434" cy="14528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er 1">
  <p:cSld name="Opener 1">
    <p:spTree>
      <p:nvGrpSpPr>
        <p:cNvPr id="190" name="Shape 190"/>
        <p:cNvGrpSpPr/>
        <p:nvPr/>
      </p:nvGrpSpPr>
      <p:grpSpPr>
        <a:xfrm>
          <a:off x="0" y="0"/>
          <a:ext cx="0" cy="0"/>
          <a:chOff x="0" y="0"/>
          <a:chExt cx="0" cy="0"/>
        </a:xfrm>
      </p:grpSpPr>
      <p:sp>
        <p:nvSpPr>
          <p:cNvPr id="191" name="Google Shape;191;p23"/>
          <p:cNvSpPr txBox="1"/>
          <p:nvPr>
            <p:ph idx="1" type="body"/>
          </p:nvPr>
        </p:nvSpPr>
        <p:spPr>
          <a:xfrm>
            <a:off x="573617" y="-10122"/>
            <a:ext cx="4595700" cy="34257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36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2" name="Google Shape;192;p23"/>
          <p:cNvSpPr txBox="1"/>
          <p:nvPr>
            <p:ph type="title"/>
          </p:nvPr>
        </p:nvSpPr>
        <p:spPr>
          <a:xfrm>
            <a:off x="5399851" y="213140"/>
            <a:ext cx="6182400" cy="3359100"/>
          </a:xfrm>
          <a:prstGeom prst="rect">
            <a:avLst/>
          </a:prstGeom>
          <a:noFill/>
          <a:ln>
            <a:noFill/>
          </a:ln>
        </p:spPr>
        <p:txBody>
          <a:bodyPr anchorCtr="0" anchor="b" bIns="45700" lIns="91425" spcFirstLastPara="1" rIns="91425" wrap="square" tIns="45700">
            <a:noAutofit/>
          </a:bodyPr>
          <a:lstStyle>
            <a:lvl1pPr lvl="0" marR="0" rtl="0" algn="l">
              <a:lnSpc>
                <a:spcPct val="8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3" name="Google Shape;193;p23"/>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4" name="Google Shape;194;p23"/>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5" name="Google Shape;195;p23"/>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er 2">
  <p:cSld name="Opener 2">
    <p:spTree>
      <p:nvGrpSpPr>
        <p:cNvPr id="196" name="Shape 196"/>
        <p:cNvGrpSpPr/>
        <p:nvPr/>
      </p:nvGrpSpPr>
      <p:grpSpPr>
        <a:xfrm>
          <a:off x="0" y="0"/>
          <a:ext cx="0" cy="0"/>
          <a:chOff x="0" y="0"/>
          <a:chExt cx="0" cy="0"/>
        </a:xfrm>
      </p:grpSpPr>
      <p:sp>
        <p:nvSpPr>
          <p:cNvPr id="197" name="Google Shape;197;p24"/>
          <p:cNvSpPr/>
          <p:nvPr>
            <p:ph idx="2" type="pic"/>
          </p:nvPr>
        </p:nvSpPr>
        <p:spPr>
          <a:xfrm>
            <a:off x="0" y="0"/>
            <a:ext cx="12192000" cy="14958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8" name="Google Shape;198;p24"/>
          <p:cNvSpPr txBox="1"/>
          <p:nvPr>
            <p:ph type="title"/>
          </p:nvPr>
        </p:nvSpPr>
        <p:spPr>
          <a:xfrm>
            <a:off x="609600" y="1760862"/>
            <a:ext cx="10972800" cy="22278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9" name="Google Shape;199;p24"/>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0" name="Google Shape;200;p24"/>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1" name="Google Shape;201;p24"/>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1">
  <p:cSld name="Title and Object 1">
    <p:spTree>
      <p:nvGrpSpPr>
        <p:cNvPr id="202" name="Shape 202"/>
        <p:cNvGrpSpPr/>
        <p:nvPr/>
      </p:nvGrpSpPr>
      <p:grpSpPr>
        <a:xfrm>
          <a:off x="0" y="0"/>
          <a:ext cx="0" cy="0"/>
          <a:chOff x="0" y="0"/>
          <a:chExt cx="0" cy="0"/>
        </a:xfrm>
      </p:grpSpPr>
      <p:sp>
        <p:nvSpPr>
          <p:cNvPr id="203" name="Google Shape;203;p25"/>
          <p:cNvSpPr txBox="1"/>
          <p:nvPr>
            <p:ph idx="1"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4" name="Google Shape;204;p25"/>
          <p:cNvSpPr txBox="1"/>
          <p:nvPr>
            <p:ph type="title"/>
          </p:nvPr>
        </p:nvSpPr>
        <p:spPr>
          <a:xfrm>
            <a:off x="1448555" y="131233"/>
            <a:ext cx="10404900" cy="6513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5" name="Google Shape;205;p25"/>
          <p:cNvSpPr/>
          <p:nvPr>
            <p:ph idx="2" type="pic"/>
          </p:nvPr>
        </p:nvSpPr>
        <p:spPr>
          <a:xfrm>
            <a:off x="6262632" y="893311"/>
            <a:ext cx="5519700" cy="52722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6" name="Google Shape;206;p25"/>
          <p:cNvSpPr txBox="1"/>
          <p:nvPr>
            <p:ph idx="3" type="body"/>
          </p:nvPr>
        </p:nvSpPr>
        <p:spPr>
          <a:xfrm>
            <a:off x="609600" y="893310"/>
            <a:ext cx="5486400" cy="52722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7" name="Google Shape;207;p25"/>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8" name="Google Shape;208;p25"/>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9" name="Google Shape;209;p25"/>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2">
  <p:cSld name="Title and Object 2">
    <p:spTree>
      <p:nvGrpSpPr>
        <p:cNvPr id="210" name="Shape 210"/>
        <p:cNvGrpSpPr/>
        <p:nvPr/>
      </p:nvGrpSpPr>
      <p:grpSpPr>
        <a:xfrm>
          <a:off x="0" y="0"/>
          <a:ext cx="0" cy="0"/>
          <a:chOff x="0" y="0"/>
          <a:chExt cx="0" cy="0"/>
        </a:xfrm>
      </p:grpSpPr>
      <p:sp>
        <p:nvSpPr>
          <p:cNvPr id="211" name="Google Shape;211;p26"/>
          <p:cNvSpPr txBox="1"/>
          <p:nvPr>
            <p:ph type="title"/>
          </p:nvPr>
        </p:nvSpPr>
        <p:spPr>
          <a:xfrm>
            <a:off x="609600" y="274639"/>
            <a:ext cx="11191200" cy="755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2" name="Google Shape;212;p26"/>
          <p:cNvSpPr txBox="1"/>
          <p:nvPr>
            <p:ph idx="1" type="body"/>
          </p:nvPr>
        </p:nvSpPr>
        <p:spPr>
          <a:xfrm>
            <a:off x="609600" y="1171223"/>
            <a:ext cx="11191200" cy="49812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3" name="Google Shape;213;p26"/>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4" name="Google Shape;214;p26"/>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 name="Google Shape;215;p26"/>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List">
    <p:spTree>
      <p:nvGrpSpPr>
        <p:cNvPr id="216" name="Shape 216"/>
        <p:cNvGrpSpPr/>
        <p:nvPr/>
      </p:nvGrpSpPr>
      <p:grpSpPr>
        <a:xfrm>
          <a:off x="0" y="0"/>
          <a:ext cx="0" cy="0"/>
          <a:chOff x="0" y="0"/>
          <a:chExt cx="0" cy="0"/>
        </a:xfrm>
      </p:grpSpPr>
      <p:sp>
        <p:nvSpPr>
          <p:cNvPr id="217" name="Google Shape;217;p27"/>
          <p:cNvSpPr txBox="1"/>
          <p:nvPr>
            <p:ph idx="1"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8" name="Google Shape;218;p27"/>
          <p:cNvSpPr txBox="1"/>
          <p:nvPr>
            <p:ph type="title"/>
          </p:nvPr>
        </p:nvSpPr>
        <p:spPr>
          <a:xfrm>
            <a:off x="1441749" y="39193"/>
            <a:ext cx="52968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9" name="Google Shape;219;p27"/>
          <p:cNvSpPr/>
          <p:nvPr>
            <p:ph idx="2" type="pic"/>
          </p:nvPr>
        </p:nvSpPr>
        <p:spPr>
          <a:xfrm>
            <a:off x="6980297" y="1"/>
            <a:ext cx="4802100" cy="6161100"/>
          </a:xfrm>
          <a:prstGeom prst="rect">
            <a:avLst/>
          </a:prstGeom>
          <a:noFill/>
          <a:ln>
            <a:noFill/>
          </a:ln>
        </p:spPr>
        <p:txBody>
          <a:bodyPr anchorCtr="0" anchor="t" bIns="45700" lIns="91425" spcFirstLastPara="1" rIns="91425" wrap="square" tIns="45700">
            <a:noAutofit/>
          </a:bodyPr>
          <a:lstStyle>
            <a:lvl1pPr lvl="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0" name="Google Shape;220;p27"/>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1" name="Google Shape;221;p27"/>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2" name="Google Shape;222;p27"/>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27"/>
          <p:cNvSpPr txBox="1"/>
          <p:nvPr>
            <p:ph idx="3" type="body"/>
          </p:nvPr>
        </p:nvSpPr>
        <p:spPr>
          <a:xfrm>
            <a:off x="609600" y="1253664"/>
            <a:ext cx="6129300" cy="10323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4" name="Google Shape;224;p27"/>
          <p:cNvSpPr txBox="1"/>
          <p:nvPr>
            <p:ph idx="4" type="body"/>
          </p:nvPr>
        </p:nvSpPr>
        <p:spPr>
          <a:xfrm>
            <a:off x="609600" y="2545323"/>
            <a:ext cx="6129300" cy="10323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5" name="Google Shape;225;p27"/>
          <p:cNvSpPr txBox="1"/>
          <p:nvPr>
            <p:ph idx="5" type="body"/>
          </p:nvPr>
        </p:nvSpPr>
        <p:spPr>
          <a:xfrm>
            <a:off x="609600" y="3836982"/>
            <a:ext cx="6129300" cy="10323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6" name="Google Shape;226;p27"/>
          <p:cNvSpPr txBox="1"/>
          <p:nvPr>
            <p:ph idx="6" type="body"/>
          </p:nvPr>
        </p:nvSpPr>
        <p:spPr>
          <a:xfrm>
            <a:off x="609600" y="5128642"/>
            <a:ext cx="6129300" cy="10323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7" name="Shape 227"/>
        <p:cNvGrpSpPr/>
        <p:nvPr/>
      </p:nvGrpSpPr>
      <p:grpSpPr>
        <a:xfrm>
          <a:off x="0" y="0"/>
          <a:ext cx="0" cy="0"/>
          <a:chOff x="0" y="0"/>
          <a:chExt cx="0" cy="0"/>
        </a:xfrm>
      </p:grpSpPr>
      <p:sp>
        <p:nvSpPr>
          <p:cNvPr id="228" name="Google Shape;228;p28"/>
          <p:cNvSpPr txBox="1"/>
          <p:nvPr>
            <p:ph type="title"/>
          </p:nvPr>
        </p:nvSpPr>
        <p:spPr>
          <a:xfrm>
            <a:off x="1442739" y="40513"/>
            <a:ext cx="104019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9" name="Google Shape;229;p28"/>
          <p:cNvSpPr txBox="1"/>
          <p:nvPr>
            <p:ph idx="1" type="body"/>
          </p:nvPr>
        </p:nvSpPr>
        <p:spPr>
          <a:xfrm>
            <a:off x="647229" y="1698880"/>
            <a:ext cx="5034900" cy="375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335280" lvl="1" marL="914400" marR="0" rtl="0" algn="l">
              <a:spcBef>
                <a:spcPts val="480"/>
              </a:spcBef>
              <a:spcAft>
                <a:spcPts val="0"/>
              </a:spcAft>
              <a:buClr>
                <a:schemeClr val="dk1"/>
              </a:buClr>
              <a:buSzPts val="1680"/>
              <a:buFont typeface="Courier New"/>
              <a:buChar char="o"/>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08610" lvl="3" marL="1828800" marR="0" rtl="0" algn="l">
              <a:spcBef>
                <a:spcPts val="360"/>
              </a:spcBef>
              <a:spcAft>
                <a:spcPts val="0"/>
              </a:spcAft>
              <a:buClr>
                <a:schemeClr val="dk1"/>
              </a:buClr>
              <a:buSzPts val="1260"/>
              <a:buFont typeface="Courier New"/>
              <a:buChar char="o"/>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0" name="Google Shape;230;p28"/>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1" name="Google Shape;231;p28"/>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2" name="Google Shape;232;p28"/>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3" name="Google Shape;233;p28"/>
          <p:cNvSpPr txBox="1"/>
          <p:nvPr>
            <p:ph idx="2" type="body"/>
          </p:nvPr>
        </p:nvSpPr>
        <p:spPr>
          <a:xfrm>
            <a:off x="6546445" y="1698880"/>
            <a:ext cx="5034900" cy="375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335280" lvl="1" marL="914400" marR="0" rtl="0" algn="l">
              <a:spcBef>
                <a:spcPts val="480"/>
              </a:spcBef>
              <a:spcAft>
                <a:spcPts val="0"/>
              </a:spcAft>
              <a:buClr>
                <a:schemeClr val="dk1"/>
              </a:buClr>
              <a:buSzPts val="1680"/>
              <a:buFont typeface="Courier New"/>
              <a:buChar char="o"/>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08610" lvl="3" marL="1828800" marR="0" rtl="0" algn="l">
              <a:spcBef>
                <a:spcPts val="360"/>
              </a:spcBef>
              <a:spcAft>
                <a:spcPts val="0"/>
              </a:spcAft>
              <a:buClr>
                <a:schemeClr val="dk1"/>
              </a:buClr>
              <a:buSzPts val="1260"/>
              <a:buFont typeface="Courier New"/>
              <a:buChar char="o"/>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4" name="Google Shape;234;p28"/>
          <p:cNvSpPr txBox="1"/>
          <p:nvPr>
            <p:ph idx="3"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Section 1">
    <p:spTree>
      <p:nvGrpSpPr>
        <p:cNvPr id="235" name="Shape 235"/>
        <p:cNvGrpSpPr/>
        <p:nvPr/>
      </p:nvGrpSpPr>
      <p:grpSpPr>
        <a:xfrm>
          <a:off x="0" y="0"/>
          <a:ext cx="0" cy="0"/>
          <a:chOff x="0" y="0"/>
          <a:chExt cx="0" cy="0"/>
        </a:xfrm>
      </p:grpSpPr>
      <p:sp>
        <p:nvSpPr>
          <p:cNvPr id="236" name="Google Shape;236;p29"/>
          <p:cNvSpPr/>
          <p:nvPr>
            <p:ph idx="2" type="pic"/>
          </p:nvPr>
        </p:nvSpPr>
        <p:spPr>
          <a:xfrm>
            <a:off x="8477614" y="493986"/>
            <a:ext cx="3083700" cy="2342400"/>
          </a:xfrm>
          <a:prstGeom prst="rect">
            <a:avLst/>
          </a:prstGeom>
          <a:noFill/>
          <a:ln>
            <a:noFill/>
          </a:ln>
        </p:spPr>
        <p:txBody>
          <a:bodyPr anchorCtr="0" anchor="t" bIns="45700" lIns="91425" spcFirstLastPara="1" rIns="91425" wrap="square" tIns="45700">
            <a:noAutofit/>
          </a:bodyPr>
          <a:lstStyle>
            <a:lvl1pPr lvl="0" marR="0" rtl="0" algn="ctr">
              <a:spcBef>
                <a:spcPts val="320"/>
              </a:spcBef>
              <a:spcAft>
                <a:spcPts val="0"/>
              </a:spcAft>
              <a:buClr>
                <a:srgbClr val="5B5B5B"/>
              </a:buClr>
              <a:buSzPts val="1600"/>
              <a:buFont typeface="Arial"/>
              <a:buNone/>
              <a:defRPr b="0" i="0" sz="1600" u="none" cap="none" strike="noStrike">
                <a:solidFill>
                  <a:srgbClr val="5B5B5B"/>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7" name="Google Shape;237;p29"/>
          <p:cNvSpPr txBox="1"/>
          <p:nvPr>
            <p:ph type="title"/>
          </p:nvPr>
        </p:nvSpPr>
        <p:spPr>
          <a:xfrm>
            <a:off x="2991556" y="493986"/>
            <a:ext cx="5332800" cy="4025400"/>
          </a:xfrm>
          <a:prstGeom prst="rect">
            <a:avLst/>
          </a:prstGeom>
          <a:noFill/>
          <a:ln>
            <a:noFill/>
          </a:ln>
        </p:spPr>
        <p:txBody>
          <a:bodyPr anchorCtr="0" anchor="t" bIns="93600" lIns="180000" spcFirstLastPara="1" rIns="180000" wrap="square" tIns="93600">
            <a:noAutofit/>
          </a:bodyPr>
          <a:lstStyle>
            <a:lvl1pPr lvl="0" marR="0" rtl="0" algn="r">
              <a:lnSpc>
                <a:spcPct val="90000"/>
              </a:lnSpc>
              <a:spcBef>
                <a:spcPts val="0"/>
              </a:spcBef>
              <a:spcAft>
                <a:spcPts val="0"/>
              </a:spcAft>
              <a:buClr>
                <a:schemeClr val="dk1"/>
              </a:buClr>
              <a:buSzPts val="5400"/>
              <a:buFont typeface="Arial"/>
              <a:buNone/>
              <a:defRPr b="1" i="0" sz="5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8" name="Google Shape;238;p29"/>
          <p:cNvSpPr txBox="1"/>
          <p:nvPr>
            <p:ph idx="1" type="body"/>
          </p:nvPr>
        </p:nvSpPr>
        <p:spPr>
          <a:xfrm>
            <a:off x="8477614" y="2956984"/>
            <a:ext cx="1433700" cy="10767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080"/>
              </a:spcBef>
              <a:spcAft>
                <a:spcPts val="0"/>
              </a:spcAft>
              <a:buClr>
                <a:schemeClr val="dk1"/>
              </a:buClr>
              <a:buSzPts val="5400"/>
              <a:buFont typeface="Arial"/>
              <a:buNone/>
              <a:defRPr b="1" i="0" sz="5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9" name="Google Shape;239;p29"/>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0" name="Google Shape;240;p29"/>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1" name="Google Shape;241;p29"/>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p:cSld name="Section 2">
    <p:spTree>
      <p:nvGrpSpPr>
        <p:cNvPr id="242" name="Shape 242"/>
        <p:cNvGrpSpPr/>
        <p:nvPr/>
      </p:nvGrpSpPr>
      <p:grpSpPr>
        <a:xfrm>
          <a:off x="0" y="0"/>
          <a:ext cx="0" cy="0"/>
          <a:chOff x="0" y="0"/>
          <a:chExt cx="0" cy="0"/>
        </a:xfrm>
      </p:grpSpPr>
      <p:sp>
        <p:nvSpPr>
          <p:cNvPr id="243" name="Google Shape;243;p30"/>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4" name="Google Shape;244;p30"/>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5" name="Google Shape;245;p30"/>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6" name="Google Shape;246;p30"/>
          <p:cNvSpPr txBox="1"/>
          <p:nvPr>
            <p:ph type="title"/>
          </p:nvPr>
        </p:nvSpPr>
        <p:spPr>
          <a:xfrm>
            <a:off x="609599" y="1817284"/>
            <a:ext cx="11187300" cy="1621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7" name="Google Shape;247;p30"/>
          <p:cNvSpPr txBox="1"/>
          <p:nvPr>
            <p:ph idx="1" type="body"/>
          </p:nvPr>
        </p:nvSpPr>
        <p:spPr>
          <a:xfrm>
            <a:off x="609599" y="3424238"/>
            <a:ext cx="11187300" cy="1062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vl2pPr indent="-228600" lvl="1" marL="914400" marR="0" rtl="0" algn="l">
              <a:spcBef>
                <a:spcPts val="360"/>
              </a:spcBef>
              <a:spcAft>
                <a:spcPts val="0"/>
              </a:spcAft>
              <a:buClr>
                <a:schemeClr val="dk1"/>
              </a:buClr>
              <a:buSzPts val="1260"/>
              <a:buFont typeface="Courier New"/>
              <a:buNone/>
              <a:defRPr b="0" i="0" sz="1800" u="none" cap="none" strike="noStrike">
                <a:solidFill>
                  <a:srgbClr val="898989"/>
                </a:solidFill>
                <a:latin typeface="Arial"/>
                <a:ea typeface="Arial"/>
                <a:cs typeface="Arial"/>
                <a:sym typeface="Arial"/>
              </a:defRPr>
            </a:lvl2pPr>
            <a:lvl3pPr indent="-228600" lvl="2" marL="1371600" marR="0" rtl="0" algn="l">
              <a:spcBef>
                <a:spcPts val="320"/>
              </a:spcBef>
              <a:spcAft>
                <a:spcPts val="0"/>
              </a:spcAft>
              <a:buClr>
                <a:srgbClr val="898989"/>
              </a:buClr>
              <a:buSzPts val="1600"/>
              <a:buFont typeface="Arial"/>
              <a:buNone/>
              <a:defRPr b="0" i="0" sz="1600" u="none" cap="none" strike="noStrike">
                <a:solidFill>
                  <a:srgbClr val="898989"/>
                </a:solidFill>
                <a:latin typeface="Arial"/>
                <a:ea typeface="Arial"/>
                <a:cs typeface="Arial"/>
                <a:sym typeface="Arial"/>
              </a:defRPr>
            </a:lvl3pPr>
            <a:lvl4pPr indent="-228600" lvl="3" marL="1828800" marR="0" rtl="0" algn="l">
              <a:spcBef>
                <a:spcPts val="280"/>
              </a:spcBef>
              <a:spcAft>
                <a:spcPts val="0"/>
              </a:spcAft>
              <a:buClr>
                <a:srgbClr val="898989"/>
              </a:buClr>
              <a:buSzPts val="980"/>
              <a:buFont typeface="Courier New"/>
              <a:buNone/>
              <a:defRPr b="0" i="0" sz="1400" u="none" cap="none" strike="noStrike">
                <a:solidFill>
                  <a:srgbClr val="898989"/>
                </a:solidFill>
                <a:latin typeface="Arial"/>
                <a:ea typeface="Arial"/>
                <a:cs typeface="Arial"/>
                <a:sym typeface="Arial"/>
              </a:defRPr>
            </a:lvl4pPr>
            <a:lvl5pPr indent="-228600" lvl="4" marL="2286000" marR="0" rtl="0" algn="l">
              <a:spcBef>
                <a:spcPts val="280"/>
              </a:spcBef>
              <a:spcAft>
                <a:spcPts val="0"/>
              </a:spcAft>
              <a:buClr>
                <a:srgbClr val="898989"/>
              </a:buClr>
              <a:buSzPts val="1400"/>
              <a:buFont typeface="Arial"/>
              <a:buNone/>
              <a:defRPr b="0" i="0" sz="1400" u="none" cap="none" strike="noStrike">
                <a:solidFill>
                  <a:srgbClr val="898989"/>
                </a:solidFill>
                <a:latin typeface="Arial"/>
                <a:ea typeface="Arial"/>
                <a:cs typeface="Arial"/>
                <a:sym typeface="Arial"/>
              </a:defRPr>
            </a:lvl5pPr>
            <a:lvl6pPr indent="-228600" lvl="5" marL="2743200" marR="0" rtl="0" algn="l">
              <a:spcBef>
                <a:spcPts val="280"/>
              </a:spcBef>
              <a:spcAft>
                <a:spcPts val="0"/>
              </a:spcAft>
              <a:buClr>
                <a:srgbClr val="898989"/>
              </a:buClr>
              <a:buSzPts val="1400"/>
              <a:buFont typeface="Arial"/>
              <a:buNone/>
              <a:defRPr b="0" i="0" sz="1400" u="none" cap="none" strike="noStrike">
                <a:solidFill>
                  <a:srgbClr val="898989"/>
                </a:solidFill>
                <a:latin typeface="Arial"/>
                <a:ea typeface="Arial"/>
                <a:cs typeface="Arial"/>
                <a:sym typeface="Arial"/>
              </a:defRPr>
            </a:lvl6pPr>
            <a:lvl7pPr indent="-228600" lvl="6" marL="3200400" marR="0" rtl="0" algn="l">
              <a:spcBef>
                <a:spcPts val="280"/>
              </a:spcBef>
              <a:spcAft>
                <a:spcPts val="0"/>
              </a:spcAft>
              <a:buClr>
                <a:srgbClr val="898989"/>
              </a:buClr>
              <a:buSzPts val="1400"/>
              <a:buFont typeface="Arial"/>
              <a:buNone/>
              <a:defRPr b="0" i="0" sz="1400" u="none" cap="none" strike="noStrike">
                <a:solidFill>
                  <a:srgbClr val="898989"/>
                </a:solidFill>
                <a:latin typeface="Arial"/>
                <a:ea typeface="Arial"/>
                <a:cs typeface="Arial"/>
                <a:sym typeface="Arial"/>
              </a:defRPr>
            </a:lvl7pPr>
            <a:lvl8pPr indent="-228600" lvl="7" marL="3657600" marR="0" rtl="0" algn="l">
              <a:spcBef>
                <a:spcPts val="280"/>
              </a:spcBef>
              <a:spcAft>
                <a:spcPts val="0"/>
              </a:spcAft>
              <a:buClr>
                <a:srgbClr val="898989"/>
              </a:buClr>
              <a:buSzPts val="1400"/>
              <a:buFont typeface="Arial"/>
              <a:buNone/>
              <a:defRPr b="0" i="0" sz="1400" u="none" cap="none" strike="noStrike">
                <a:solidFill>
                  <a:srgbClr val="898989"/>
                </a:solidFill>
                <a:latin typeface="Arial"/>
                <a:ea typeface="Arial"/>
                <a:cs typeface="Arial"/>
                <a:sym typeface="Arial"/>
              </a:defRPr>
            </a:lvl8pPr>
            <a:lvl9pPr indent="-228600" lvl="8" marL="4114800" marR="0" rtl="0" algn="l">
              <a:spcBef>
                <a:spcPts val="280"/>
              </a:spcBef>
              <a:spcAft>
                <a:spcPts val="0"/>
              </a:spcAft>
              <a:buClr>
                <a:srgbClr val="898989"/>
              </a:buClr>
              <a:buSzPts val="1400"/>
              <a:buFont typeface="Arial"/>
              <a:buNone/>
              <a:defRPr b="0" i="0" sz="1400" u="none" cap="none" strike="noStrike">
                <a:solidFill>
                  <a:srgbClr val="898989"/>
                </a:solidFill>
                <a:latin typeface="Arial"/>
                <a:ea typeface="Arial"/>
                <a:cs typeface="Arial"/>
                <a:sym typeface="Arial"/>
              </a:defRPr>
            </a:lvl9pPr>
          </a:lstStyle>
          <a:p/>
        </p:txBody>
      </p:sp>
      <p:sp>
        <p:nvSpPr>
          <p:cNvPr id="248" name="Google Shape;248;p30"/>
          <p:cNvSpPr/>
          <p:nvPr>
            <p:ph idx="2" type="pic"/>
          </p:nvPr>
        </p:nvSpPr>
        <p:spPr>
          <a:xfrm>
            <a:off x="1" y="0"/>
            <a:ext cx="12192000" cy="18174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rgbClr val="5B5B5B"/>
              </a:buClr>
              <a:buSzPts val="2000"/>
              <a:buFont typeface="Arial"/>
              <a:buNone/>
              <a:defRPr b="0" i="0" sz="2000" u="none" cap="none" strike="noStrike">
                <a:solidFill>
                  <a:srgbClr val="5B5B5B"/>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9" name="Google Shape;249;p30"/>
          <p:cNvSpPr txBox="1"/>
          <p:nvPr>
            <p:ph idx="3" type="body"/>
          </p:nvPr>
        </p:nvSpPr>
        <p:spPr>
          <a:xfrm>
            <a:off x="6547556" y="2808111"/>
            <a:ext cx="5249100" cy="3847500"/>
          </a:xfrm>
          <a:prstGeom prst="rect">
            <a:avLst/>
          </a:prstGeom>
          <a:noFill/>
          <a:ln>
            <a:noFill/>
          </a:ln>
        </p:spPr>
        <p:txBody>
          <a:bodyPr anchorCtr="0" anchor="b" bIns="45700" lIns="91425" spcFirstLastPara="1" rIns="91425" wrap="square" tIns="45700">
            <a:noAutofit/>
          </a:bodyPr>
          <a:lstStyle>
            <a:lvl1pPr indent="-228600" lvl="0" marL="457200" marR="0" rtl="0" algn="r">
              <a:spcBef>
                <a:spcPts val="3980"/>
              </a:spcBef>
              <a:spcAft>
                <a:spcPts val="0"/>
              </a:spcAft>
              <a:buClr>
                <a:schemeClr val="accent6"/>
              </a:buClr>
              <a:buSzPts val="19900"/>
              <a:buFont typeface="Arial"/>
              <a:buNone/>
              <a:defRPr b="1" i="1" sz="19900" u="none" cap="none" strike="noStrike">
                <a:solidFill>
                  <a:schemeClr val="accent6"/>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1">
  <p:cSld name="Definition 1">
    <p:spTree>
      <p:nvGrpSpPr>
        <p:cNvPr id="250" name="Shape 250"/>
        <p:cNvGrpSpPr/>
        <p:nvPr/>
      </p:nvGrpSpPr>
      <p:grpSpPr>
        <a:xfrm>
          <a:off x="0" y="0"/>
          <a:ext cx="0" cy="0"/>
          <a:chOff x="0" y="0"/>
          <a:chExt cx="0" cy="0"/>
        </a:xfrm>
      </p:grpSpPr>
      <p:sp>
        <p:nvSpPr>
          <p:cNvPr id="251" name="Google Shape;251;p31"/>
          <p:cNvSpPr txBox="1"/>
          <p:nvPr>
            <p:ph idx="1" type="body"/>
          </p:nvPr>
        </p:nvSpPr>
        <p:spPr>
          <a:xfrm>
            <a:off x="4173745" y="1439436"/>
            <a:ext cx="491700" cy="3681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20"/>
              </a:spcBef>
              <a:spcAft>
                <a:spcPts val="0"/>
              </a:spcAft>
              <a:buClr>
                <a:schemeClr val="dk2"/>
              </a:buClr>
              <a:buSzPts val="600"/>
              <a:buFont typeface="Arial"/>
              <a:buNone/>
              <a:defRPr b="0" i="0" sz="6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2" name="Google Shape;252;p31"/>
          <p:cNvSpPr txBox="1"/>
          <p:nvPr>
            <p:ph idx="2" type="body"/>
          </p:nvPr>
        </p:nvSpPr>
        <p:spPr>
          <a:xfrm>
            <a:off x="4708804" y="1908069"/>
            <a:ext cx="7047600" cy="4263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3" name="Google Shape;253;p31"/>
          <p:cNvSpPr/>
          <p:nvPr>
            <p:ph idx="3" type="pic"/>
          </p:nvPr>
        </p:nvSpPr>
        <p:spPr>
          <a:xfrm>
            <a:off x="1" y="1439436"/>
            <a:ext cx="3982800" cy="29916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4" name="Google Shape;254;p31"/>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5" name="Google Shape;255;p31"/>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6" name="Google Shape;256;p31"/>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7" name="Google Shape;257;p31"/>
          <p:cNvSpPr txBox="1"/>
          <p:nvPr>
            <p:ph type="title"/>
          </p:nvPr>
        </p:nvSpPr>
        <p:spPr>
          <a:xfrm>
            <a:off x="4708804" y="489078"/>
            <a:ext cx="7047600" cy="14700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4"/>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 name="Google Shape;32;p4"/>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p4"/>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2">
  <p:cSld name="Definition 2">
    <p:spTree>
      <p:nvGrpSpPr>
        <p:cNvPr id="258" name="Shape 258"/>
        <p:cNvGrpSpPr/>
        <p:nvPr/>
      </p:nvGrpSpPr>
      <p:grpSpPr>
        <a:xfrm>
          <a:off x="0" y="0"/>
          <a:ext cx="0" cy="0"/>
          <a:chOff x="0" y="0"/>
          <a:chExt cx="0" cy="0"/>
        </a:xfrm>
      </p:grpSpPr>
      <p:sp>
        <p:nvSpPr>
          <p:cNvPr id="259" name="Google Shape;259;p32"/>
          <p:cNvSpPr txBox="1"/>
          <p:nvPr>
            <p:ph type="title"/>
          </p:nvPr>
        </p:nvSpPr>
        <p:spPr>
          <a:xfrm>
            <a:off x="602351" y="729062"/>
            <a:ext cx="10991100" cy="12678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Clr>
                <a:schemeClr val="dk1"/>
              </a:buClr>
              <a:buSzPts val="5400"/>
              <a:buFont typeface="Arial"/>
              <a:buNone/>
              <a:defRPr b="1" i="0" sz="5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0" name="Google Shape;260;p32"/>
          <p:cNvSpPr txBox="1"/>
          <p:nvPr>
            <p:ph idx="1" type="body"/>
          </p:nvPr>
        </p:nvSpPr>
        <p:spPr>
          <a:xfrm>
            <a:off x="5583147" y="2584"/>
            <a:ext cx="1029600" cy="780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1" name="Google Shape;261;p32"/>
          <p:cNvSpPr txBox="1"/>
          <p:nvPr>
            <p:ph idx="2" type="body"/>
          </p:nvPr>
        </p:nvSpPr>
        <p:spPr>
          <a:xfrm>
            <a:off x="595100" y="2039798"/>
            <a:ext cx="11005500" cy="2854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88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2" name="Google Shape;262;p32"/>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3" name="Google Shape;263;p32"/>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4" name="Google Shape;264;p32"/>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 Number 1">
    <p:spTree>
      <p:nvGrpSpPr>
        <p:cNvPr id="265" name="Shape 265"/>
        <p:cNvGrpSpPr/>
        <p:nvPr/>
      </p:nvGrpSpPr>
      <p:grpSpPr>
        <a:xfrm>
          <a:off x="0" y="0"/>
          <a:ext cx="0" cy="0"/>
          <a:chOff x="0" y="0"/>
          <a:chExt cx="0" cy="0"/>
        </a:xfrm>
      </p:grpSpPr>
      <p:sp>
        <p:nvSpPr>
          <p:cNvPr id="266" name="Google Shape;266;p33"/>
          <p:cNvSpPr txBox="1"/>
          <p:nvPr>
            <p:ph idx="1" type="body"/>
          </p:nvPr>
        </p:nvSpPr>
        <p:spPr>
          <a:xfrm>
            <a:off x="1722608" y="2002736"/>
            <a:ext cx="4279200" cy="3210900"/>
          </a:xfrm>
          <a:prstGeom prst="rect">
            <a:avLst/>
          </a:prstGeom>
          <a:noFill/>
          <a:ln>
            <a:noFill/>
          </a:ln>
        </p:spPr>
        <p:txBody>
          <a:bodyPr anchorCtr="0" anchor="ctr" bIns="45700" lIns="108000" spcFirstLastPara="1" rIns="91425" wrap="square" tIns="46800">
            <a:noAutofit/>
          </a:bodyPr>
          <a:lstStyle>
            <a:lvl1pPr indent="-228600" lvl="0" marL="457200" marR="0" rtl="0" algn="ctr">
              <a:spcBef>
                <a:spcPts val="2760"/>
              </a:spcBef>
              <a:spcAft>
                <a:spcPts val="0"/>
              </a:spcAft>
              <a:buClr>
                <a:schemeClr val="dk1"/>
              </a:buClr>
              <a:buSzPts val="13800"/>
              <a:buFont typeface="Arial"/>
              <a:buNone/>
              <a:defRPr b="1" i="0" sz="138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7" name="Google Shape;267;p33"/>
          <p:cNvSpPr txBox="1"/>
          <p:nvPr>
            <p:ph type="title"/>
          </p:nvPr>
        </p:nvSpPr>
        <p:spPr>
          <a:xfrm>
            <a:off x="1496832" y="40513"/>
            <a:ext cx="103563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8" name="Google Shape;268;p33"/>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9" name="Google Shape;269;p33"/>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0" name="Google Shape;270;p33"/>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1" name="Google Shape;271;p33"/>
          <p:cNvSpPr txBox="1"/>
          <p:nvPr>
            <p:ph idx="2" type="body"/>
          </p:nvPr>
        </p:nvSpPr>
        <p:spPr>
          <a:xfrm>
            <a:off x="6213881" y="2002737"/>
            <a:ext cx="4278900" cy="32109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2" name="Google Shape;272;p33"/>
          <p:cNvSpPr txBox="1"/>
          <p:nvPr>
            <p:ph idx="3"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273" name="Shape 273"/>
        <p:cNvGrpSpPr/>
        <p:nvPr/>
      </p:nvGrpSpPr>
      <p:grpSpPr>
        <a:xfrm>
          <a:off x="0" y="0"/>
          <a:ext cx="0" cy="0"/>
          <a:chOff x="0" y="0"/>
          <a:chExt cx="0" cy="0"/>
        </a:xfrm>
      </p:grpSpPr>
      <p:sp>
        <p:nvSpPr>
          <p:cNvPr id="274" name="Google Shape;274;p34"/>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5" name="Google Shape;275;p34"/>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6" name="Google Shape;276;p34"/>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7" name="Google Shape;277;p34"/>
          <p:cNvSpPr txBox="1"/>
          <p:nvPr>
            <p:ph idx="1" type="body"/>
          </p:nvPr>
        </p:nvSpPr>
        <p:spPr>
          <a:xfrm>
            <a:off x="387764" y="776113"/>
            <a:ext cx="11430300" cy="31041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3320"/>
              </a:spcBef>
              <a:spcAft>
                <a:spcPts val="0"/>
              </a:spcAft>
              <a:buClr>
                <a:schemeClr val="dk1"/>
              </a:buClr>
              <a:buSzPts val="16600"/>
              <a:buFont typeface="Arial"/>
              <a:buNone/>
              <a:defRPr b="1" i="0" sz="16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8" name="Google Shape;278;p34"/>
          <p:cNvSpPr txBox="1"/>
          <p:nvPr>
            <p:ph type="title"/>
          </p:nvPr>
        </p:nvSpPr>
        <p:spPr>
          <a:xfrm>
            <a:off x="1782981" y="2906892"/>
            <a:ext cx="8640000" cy="14316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9" name="Google Shape;279;p34"/>
          <p:cNvSpPr txBox="1"/>
          <p:nvPr>
            <p:ph idx="2" type="body"/>
          </p:nvPr>
        </p:nvSpPr>
        <p:spPr>
          <a:xfrm>
            <a:off x="1782981" y="4383966"/>
            <a:ext cx="8640000" cy="42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80"/>
              </a:spcBef>
              <a:spcAft>
                <a:spcPts val="0"/>
              </a:spcAft>
              <a:buClr>
                <a:schemeClr val="dk2"/>
              </a:buClr>
              <a:buSzPts val="1400"/>
              <a:buFont typeface="Arial"/>
              <a:buNone/>
              <a:defRPr b="0" i="1" sz="1400" u="none" cap="none" strike="noStrike">
                <a:solidFill>
                  <a:schemeClr val="dk2"/>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Points">
  <p:cSld name="Four Points">
    <p:spTree>
      <p:nvGrpSpPr>
        <p:cNvPr id="280" name="Shape 280"/>
        <p:cNvGrpSpPr/>
        <p:nvPr/>
      </p:nvGrpSpPr>
      <p:grpSpPr>
        <a:xfrm>
          <a:off x="0" y="0"/>
          <a:ext cx="0" cy="0"/>
          <a:chOff x="0" y="0"/>
          <a:chExt cx="0" cy="0"/>
        </a:xfrm>
      </p:grpSpPr>
      <p:sp>
        <p:nvSpPr>
          <p:cNvPr id="281" name="Google Shape;281;p35"/>
          <p:cNvSpPr txBox="1"/>
          <p:nvPr>
            <p:ph type="title"/>
          </p:nvPr>
        </p:nvSpPr>
        <p:spPr>
          <a:xfrm>
            <a:off x="1496832" y="40510"/>
            <a:ext cx="103563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2" name="Google Shape;282;p35"/>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3" name="Google Shape;283;p35"/>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4" name="Google Shape;284;p35"/>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5" name="Google Shape;285;p35"/>
          <p:cNvSpPr/>
          <p:nvPr>
            <p:ph idx="2" type="pic"/>
          </p:nvPr>
        </p:nvSpPr>
        <p:spPr>
          <a:xfrm>
            <a:off x="610187" y="2281356"/>
            <a:ext cx="2363100" cy="1792200"/>
          </a:xfrm>
          <a:prstGeom prst="rect">
            <a:avLst/>
          </a:prstGeom>
          <a:noFill/>
          <a:ln>
            <a:noFill/>
          </a:ln>
        </p:spPr>
        <p:txBody>
          <a:bodyPr anchorCtr="0" anchor="t" bIns="45700" lIns="91425" spcFirstLastPara="1" rIns="91425" wrap="square" tIns="45700">
            <a:noAutofit/>
          </a:bodyPr>
          <a:lstStyle>
            <a:lvl1pPr lvl="0" marR="0" rtl="0" algn="ctr">
              <a:spcBef>
                <a:spcPts val="210"/>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6" name="Google Shape;286;p35"/>
          <p:cNvSpPr/>
          <p:nvPr>
            <p:ph idx="3" type="pic"/>
          </p:nvPr>
        </p:nvSpPr>
        <p:spPr>
          <a:xfrm>
            <a:off x="3479681" y="2281356"/>
            <a:ext cx="2363100" cy="1792200"/>
          </a:xfrm>
          <a:prstGeom prst="rect">
            <a:avLst/>
          </a:prstGeom>
          <a:noFill/>
          <a:ln>
            <a:noFill/>
          </a:ln>
        </p:spPr>
        <p:txBody>
          <a:bodyPr anchorCtr="0" anchor="t" bIns="45700" lIns="91425" spcFirstLastPara="1" rIns="91425" wrap="square" tIns="45700">
            <a:noAutofit/>
          </a:bodyPr>
          <a:lstStyle>
            <a:lvl1pPr lvl="0" marR="0" rtl="0" algn="ctr">
              <a:spcBef>
                <a:spcPts val="210"/>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7" name="Google Shape;287;p35"/>
          <p:cNvSpPr/>
          <p:nvPr>
            <p:ph idx="4" type="pic"/>
          </p:nvPr>
        </p:nvSpPr>
        <p:spPr>
          <a:xfrm>
            <a:off x="6349176" y="2281356"/>
            <a:ext cx="2363100" cy="1792200"/>
          </a:xfrm>
          <a:prstGeom prst="rect">
            <a:avLst/>
          </a:prstGeom>
          <a:noFill/>
          <a:ln>
            <a:noFill/>
          </a:ln>
        </p:spPr>
        <p:txBody>
          <a:bodyPr anchorCtr="0" anchor="t" bIns="45700" lIns="91425" spcFirstLastPara="1" rIns="91425" wrap="square" tIns="45700">
            <a:noAutofit/>
          </a:bodyPr>
          <a:lstStyle>
            <a:lvl1pPr lvl="0" marR="0" rtl="0" algn="ctr">
              <a:spcBef>
                <a:spcPts val="210"/>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8" name="Google Shape;288;p35"/>
          <p:cNvSpPr txBox="1"/>
          <p:nvPr>
            <p:ph idx="1" type="body"/>
          </p:nvPr>
        </p:nvSpPr>
        <p:spPr>
          <a:xfrm>
            <a:off x="609603" y="1848582"/>
            <a:ext cx="2364300" cy="3762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9" name="Google Shape;289;p35"/>
          <p:cNvSpPr txBox="1"/>
          <p:nvPr>
            <p:ph idx="5" type="body"/>
          </p:nvPr>
        </p:nvSpPr>
        <p:spPr>
          <a:xfrm>
            <a:off x="3479097" y="1848582"/>
            <a:ext cx="2364300" cy="3762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0" name="Google Shape;290;p35"/>
          <p:cNvSpPr txBox="1"/>
          <p:nvPr>
            <p:ph idx="6" type="body"/>
          </p:nvPr>
        </p:nvSpPr>
        <p:spPr>
          <a:xfrm>
            <a:off x="6348592" y="1848582"/>
            <a:ext cx="2364300" cy="3762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1" name="Google Shape;291;p35"/>
          <p:cNvSpPr txBox="1"/>
          <p:nvPr>
            <p:ph idx="7" type="body"/>
          </p:nvPr>
        </p:nvSpPr>
        <p:spPr>
          <a:xfrm>
            <a:off x="609603" y="4092826"/>
            <a:ext cx="2364300" cy="1311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2" name="Google Shape;292;p35"/>
          <p:cNvSpPr txBox="1"/>
          <p:nvPr>
            <p:ph idx="8" type="body"/>
          </p:nvPr>
        </p:nvSpPr>
        <p:spPr>
          <a:xfrm>
            <a:off x="3479097" y="4092826"/>
            <a:ext cx="2364300" cy="1311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3" name="Google Shape;293;p35"/>
          <p:cNvSpPr txBox="1"/>
          <p:nvPr>
            <p:ph idx="9" type="body"/>
          </p:nvPr>
        </p:nvSpPr>
        <p:spPr>
          <a:xfrm>
            <a:off x="6348592" y="4092826"/>
            <a:ext cx="2364300" cy="1311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4" name="Google Shape;294;p35"/>
          <p:cNvSpPr/>
          <p:nvPr>
            <p:ph idx="13" type="pic"/>
          </p:nvPr>
        </p:nvSpPr>
        <p:spPr>
          <a:xfrm>
            <a:off x="9218671" y="2281357"/>
            <a:ext cx="2363100" cy="1792200"/>
          </a:xfrm>
          <a:prstGeom prst="rect">
            <a:avLst/>
          </a:prstGeom>
          <a:noFill/>
          <a:ln>
            <a:noFill/>
          </a:ln>
        </p:spPr>
        <p:txBody>
          <a:bodyPr anchorCtr="0" anchor="t" bIns="45700" lIns="91425" spcFirstLastPara="1" rIns="91425" wrap="square" tIns="45700">
            <a:noAutofit/>
          </a:bodyPr>
          <a:lstStyle>
            <a:lvl1pPr lvl="0" marR="0" rtl="0" algn="ctr">
              <a:spcBef>
                <a:spcPts val="210"/>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5" name="Google Shape;295;p35"/>
          <p:cNvSpPr txBox="1"/>
          <p:nvPr>
            <p:ph idx="14" type="body"/>
          </p:nvPr>
        </p:nvSpPr>
        <p:spPr>
          <a:xfrm>
            <a:off x="9218086" y="1848582"/>
            <a:ext cx="2364300" cy="3762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6" name="Google Shape;296;p35"/>
          <p:cNvSpPr txBox="1"/>
          <p:nvPr>
            <p:ph idx="15" type="body"/>
          </p:nvPr>
        </p:nvSpPr>
        <p:spPr>
          <a:xfrm>
            <a:off x="9218086" y="4092826"/>
            <a:ext cx="2364300" cy="1311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7" name="Google Shape;297;p35"/>
          <p:cNvSpPr txBox="1"/>
          <p:nvPr>
            <p:ph idx="16"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aption 1">
  <p:cSld name="Image with Caption 1">
    <p:spTree>
      <p:nvGrpSpPr>
        <p:cNvPr id="298" name="Shape 298"/>
        <p:cNvGrpSpPr/>
        <p:nvPr/>
      </p:nvGrpSpPr>
      <p:grpSpPr>
        <a:xfrm>
          <a:off x="0" y="0"/>
          <a:ext cx="0" cy="0"/>
          <a:chOff x="0" y="0"/>
          <a:chExt cx="0" cy="0"/>
        </a:xfrm>
      </p:grpSpPr>
      <p:sp>
        <p:nvSpPr>
          <p:cNvPr id="299" name="Google Shape;299;p36"/>
          <p:cNvSpPr/>
          <p:nvPr>
            <p:ph idx="2" type="pic"/>
          </p:nvPr>
        </p:nvSpPr>
        <p:spPr>
          <a:xfrm>
            <a:off x="0" y="1"/>
            <a:ext cx="12192000" cy="63228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rgbClr val="5B5B5B"/>
              </a:buClr>
              <a:buSzPts val="2000"/>
              <a:buFont typeface="Arial"/>
              <a:buNone/>
              <a:defRPr b="0" i="0" sz="2000" u="none" cap="none" strike="noStrike">
                <a:solidFill>
                  <a:srgbClr val="5B5B5B"/>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0" name="Google Shape;300;p36"/>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1" name="Google Shape;301;p36"/>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2" name="Google Shape;302;p36"/>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3" name="Google Shape;303;p36"/>
          <p:cNvSpPr txBox="1"/>
          <p:nvPr>
            <p:ph idx="1" type="body"/>
          </p:nvPr>
        </p:nvSpPr>
        <p:spPr>
          <a:xfrm>
            <a:off x="256344" y="6321220"/>
            <a:ext cx="350400" cy="259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00"/>
              </a:spcBef>
              <a:spcAft>
                <a:spcPts val="0"/>
              </a:spcAft>
              <a:buClr>
                <a:srgbClr val="5B5B5B"/>
              </a:buClr>
              <a:buSzPts val="500"/>
              <a:buFont typeface="Arial"/>
              <a:buNone/>
              <a:defRPr b="0" i="1" sz="5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4" name="Google Shape;304;p36"/>
          <p:cNvSpPr txBox="1"/>
          <p:nvPr>
            <p:ph type="title"/>
          </p:nvPr>
        </p:nvSpPr>
        <p:spPr>
          <a:xfrm>
            <a:off x="126424" y="5708616"/>
            <a:ext cx="11769600" cy="5634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aption 2">
  <p:cSld name="Image with Caption 2">
    <p:spTree>
      <p:nvGrpSpPr>
        <p:cNvPr id="305" name="Shape 305"/>
        <p:cNvGrpSpPr/>
        <p:nvPr/>
      </p:nvGrpSpPr>
      <p:grpSpPr>
        <a:xfrm>
          <a:off x="0" y="0"/>
          <a:ext cx="0" cy="0"/>
          <a:chOff x="0" y="0"/>
          <a:chExt cx="0" cy="0"/>
        </a:xfrm>
      </p:grpSpPr>
      <p:sp>
        <p:nvSpPr>
          <p:cNvPr id="306" name="Google Shape;306;p37"/>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7" name="Google Shape;307;p37"/>
          <p:cNvSpPr/>
          <p:nvPr>
            <p:ph idx="2" type="pic"/>
          </p:nvPr>
        </p:nvSpPr>
        <p:spPr>
          <a:xfrm>
            <a:off x="0" y="0"/>
            <a:ext cx="12192000" cy="5616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08" name="Google Shape;308;p37"/>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9" name="Google Shape;309;p37"/>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0" name="Google Shape;310;p37"/>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1" name="Google Shape;311;p37"/>
          <p:cNvSpPr txBox="1"/>
          <p:nvPr>
            <p:ph type="title"/>
          </p:nvPr>
        </p:nvSpPr>
        <p:spPr>
          <a:xfrm>
            <a:off x="609601" y="5447826"/>
            <a:ext cx="11151900" cy="7611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12" name="Google Shape;312;p37"/>
          <p:cNvSpPr txBox="1"/>
          <p:nvPr>
            <p:ph idx="1" type="body"/>
          </p:nvPr>
        </p:nvSpPr>
        <p:spPr>
          <a:xfrm>
            <a:off x="609600" y="6293556"/>
            <a:ext cx="8664300" cy="264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10"/>
              </a:spcBef>
              <a:spcAft>
                <a:spcPts val="0"/>
              </a:spcAft>
              <a:buClr>
                <a:srgbClr val="95818B"/>
              </a:buClr>
              <a:buSzPts val="1050"/>
              <a:buFont typeface="Arial"/>
              <a:buNone/>
              <a:defRPr b="0" i="0" sz="1050" u="none" cap="none" strike="noStrike">
                <a:solidFill>
                  <a:srgbClr val="95818B"/>
                </a:solidFill>
                <a:latin typeface="Arial"/>
                <a:ea typeface="Arial"/>
                <a:cs typeface="Arial"/>
                <a:sym typeface="Arial"/>
              </a:defRPr>
            </a:lvl1pPr>
            <a:lvl2pPr indent="-228600" lvl="1" marL="914400" marR="0" rtl="0" algn="l">
              <a:spcBef>
                <a:spcPts val="240"/>
              </a:spcBef>
              <a:spcAft>
                <a:spcPts val="0"/>
              </a:spcAft>
              <a:buClr>
                <a:schemeClr val="dk1"/>
              </a:buClr>
              <a:buSzPts val="840"/>
              <a:buFont typeface="Courier New"/>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630"/>
              <a:buFont typeface="Courier New"/>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with Caption">
  <p:cSld name="Two Images with Caption">
    <p:spTree>
      <p:nvGrpSpPr>
        <p:cNvPr id="313" name="Shape 313"/>
        <p:cNvGrpSpPr/>
        <p:nvPr/>
      </p:nvGrpSpPr>
      <p:grpSpPr>
        <a:xfrm>
          <a:off x="0" y="0"/>
          <a:ext cx="0" cy="0"/>
          <a:chOff x="0" y="0"/>
          <a:chExt cx="0" cy="0"/>
        </a:xfrm>
      </p:grpSpPr>
      <p:sp>
        <p:nvSpPr>
          <p:cNvPr id="314" name="Google Shape;314;p38"/>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5" name="Google Shape;315;p38"/>
          <p:cNvSpPr/>
          <p:nvPr>
            <p:ph idx="2" type="pic"/>
          </p:nvPr>
        </p:nvSpPr>
        <p:spPr>
          <a:xfrm>
            <a:off x="0" y="0"/>
            <a:ext cx="6096000" cy="55881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16" name="Google Shape;316;p38"/>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7" name="Google Shape;317;p38"/>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8" name="Google Shape;318;p38"/>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9" name="Google Shape;319;p38"/>
          <p:cNvSpPr txBox="1"/>
          <p:nvPr>
            <p:ph type="title"/>
          </p:nvPr>
        </p:nvSpPr>
        <p:spPr>
          <a:xfrm>
            <a:off x="609599" y="5436598"/>
            <a:ext cx="11151900" cy="7611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0" name="Google Shape;320;p38"/>
          <p:cNvSpPr txBox="1"/>
          <p:nvPr>
            <p:ph idx="1" type="body"/>
          </p:nvPr>
        </p:nvSpPr>
        <p:spPr>
          <a:xfrm>
            <a:off x="609600" y="6293556"/>
            <a:ext cx="8647200" cy="277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10"/>
              </a:spcBef>
              <a:spcAft>
                <a:spcPts val="0"/>
              </a:spcAft>
              <a:buClr>
                <a:srgbClr val="95818B"/>
              </a:buClr>
              <a:buSzPts val="1050"/>
              <a:buFont typeface="Arial"/>
              <a:buNone/>
              <a:defRPr b="0" i="0" sz="1050" u="none" cap="none" strike="noStrike">
                <a:solidFill>
                  <a:srgbClr val="95818B"/>
                </a:solidFill>
                <a:latin typeface="Arial"/>
                <a:ea typeface="Arial"/>
                <a:cs typeface="Arial"/>
                <a:sym typeface="Arial"/>
              </a:defRPr>
            </a:lvl1pPr>
            <a:lvl2pPr indent="-228600" lvl="1" marL="914400" marR="0" rtl="0" algn="l">
              <a:spcBef>
                <a:spcPts val="240"/>
              </a:spcBef>
              <a:spcAft>
                <a:spcPts val="0"/>
              </a:spcAft>
              <a:buClr>
                <a:schemeClr val="dk1"/>
              </a:buClr>
              <a:buSzPts val="840"/>
              <a:buFont typeface="Courier New"/>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630"/>
              <a:buFont typeface="Courier New"/>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21" name="Google Shape;321;p38"/>
          <p:cNvSpPr/>
          <p:nvPr>
            <p:ph idx="3" type="pic"/>
          </p:nvPr>
        </p:nvSpPr>
        <p:spPr>
          <a:xfrm>
            <a:off x="6096000" y="0"/>
            <a:ext cx="6096000" cy="55881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ontent">
  <p:cSld name="Image with Content">
    <p:spTree>
      <p:nvGrpSpPr>
        <p:cNvPr id="322" name="Shape 322"/>
        <p:cNvGrpSpPr/>
        <p:nvPr/>
      </p:nvGrpSpPr>
      <p:grpSpPr>
        <a:xfrm>
          <a:off x="0" y="0"/>
          <a:ext cx="0" cy="0"/>
          <a:chOff x="0" y="0"/>
          <a:chExt cx="0" cy="0"/>
        </a:xfrm>
      </p:grpSpPr>
      <p:sp>
        <p:nvSpPr>
          <p:cNvPr id="323" name="Google Shape;323;p39"/>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24" name="Google Shape;324;p39"/>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5" name="Google Shape;325;p39"/>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6" name="Google Shape;326;p39"/>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p39"/>
          <p:cNvSpPr txBox="1"/>
          <p:nvPr>
            <p:ph type="title"/>
          </p:nvPr>
        </p:nvSpPr>
        <p:spPr>
          <a:xfrm>
            <a:off x="7236774" y="455590"/>
            <a:ext cx="4345500" cy="2117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8" name="Google Shape;328;p39"/>
          <p:cNvSpPr txBox="1"/>
          <p:nvPr>
            <p:ph idx="1" type="body"/>
          </p:nvPr>
        </p:nvSpPr>
        <p:spPr>
          <a:xfrm>
            <a:off x="7236774" y="5592404"/>
            <a:ext cx="4345500" cy="6024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00"/>
              </a:spcBef>
              <a:spcAft>
                <a:spcPts val="0"/>
              </a:spcAft>
              <a:buClr>
                <a:srgbClr val="95818B"/>
              </a:buClr>
              <a:buSzPts val="1000"/>
              <a:buFont typeface="Arial"/>
              <a:buNone/>
              <a:defRPr b="0" i="0" sz="1000" u="none" cap="none" strike="noStrike">
                <a:solidFill>
                  <a:srgbClr val="95818B"/>
                </a:solidFill>
                <a:latin typeface="Arial"/>
                <a:ea typeface="Arial"/>
                <a:cs typeface="Arial"/>
                <a:sym typeface="Arial"/>
              </a:defRPr>
            </a:lvl1pPr>
            <a:lvl2pPr indent="-228600" lvl="1" marL="914400" marR="0" rtl="0" algn="l">
              <a:spcBef>
                <a:spcPts val="240"/>
              </a:spcBef>
              <a:spcAft>
                <a:spcPts val="0"/>
              </a:spcAft>
              <a:buClr>
                <a:schemeClr val="dk1"/>
              </a:buClr>
              <a:buSzPts val="840"/>
              <a:buFont typeface="Courier New"/>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630"/>
              <a:buFont typeface="Courier New"/>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29" name="Google Shape;329;p39"/>
          <p:cNvSpPr/>
          <p:nvPr>
            <p:ph idx="2" type="pic"/>
          </p:nvPr>
        </p:nvSpPr>
        <p:spPr>
          <a:xfrm>
            <a:off x="609600" y="455591"/>
            <a:ext cx="6370800" cy="57393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30" name="Google Shape;330;p39"/>
          <p:cNvSpPr txBox="1"/>
          <p:nvPr>
            <p:ph idx="3" type="body"/>
          </p:nvPr>
        </p:nvSpPr>
        <p:spPr>
          <a:xfrm>
            <a:off x="7237179" y="2581872"/>
            <a:ext cx="4345200" cy="28749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40"/>
              </a:spcBef>
              <a:spcAft>
                <a:spcPts val="0"/>
              </a:spcAft>
              <a:buClr>
                <a:srgbClr val="564D51"/>
              </a:buClr>
              <a:buSzPts val="1700"/>
              <a:buFont typeface="Arial"/>
              <a:buNone/>
              <a:defRPr b="0" i="0" sz="1700" u="none" cap="none" strike="noStrike">
                <a:solidFill>
                  <a:srgbClr val="564D5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p:cSld name="Full Screen Image">
    <p:spTree>
      <p:nvGrpSpPr>
        <p:cNvPr id="331" name="Shape 331"/>
        <p:cNvGrpSpPr/>
        <p:nvPr/>
      </p:nvGrpSpPr>
      <p:grpSpPr>
        <a:xfrm>
          <a:off x="0" y="0"/>
          <a:ext cx="0" cy="0"/>
          <a:chOff x="0" y="0"/>
          <a:chExt cx="0" cy="0"/>
        </a:xfrm>
      </p:grpSpPr>
      <p:sp>
        <p:nvSpPr>
          <p:cNvPr id="332" name="Google Shape;332;p40"/>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3" name="Google Shape;333;p40"/>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34" name="Google Shape;334;p40"/>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5" name="Google Shape;335;p40"/>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6" name="Google Shape;336;p40"/>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ull Screen Images">
  <p:cSld name="Two Full Screen Images">
    <p:spTree>
      <p:nvGrpSpPr>
        <p:cNvPr id="337" name="Shape 337"/>
        <p:cNvGrpSpPr/>
        <p:nvPr/>
      </p:nvGrpSpPr>
      <p:grpSpPr>
        <a:xfrm>
          <a:off x="0" y="0"/>
          <a:ext cx="0" cy="0"/>
          <a:chOff x="0" y="0"/>
          <a:chExt cx="0" cy="0"/>
        </a:xfrm>
      </p:grpSpPr>
      <p:sp>
        <p:nvSpPr>
          <p:cNvPr id="338" name="Google Shape;338;p41"/>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9" name="Google Shape;339;p41"/>
          <p:cNvSpPr/>
          <p:nvPr>
            <p:ph idx="2" type="pic"/>
          </p:nvPr>
        </p:nvSpPr>
        <p:spPr>
          <a:xfrm>
            <a:off x="0" y="0"/>
            <a:ext cx="6096000" cy="6858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40" name="Google Shape;340;p41"/>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1" name="Google Shape;341;p41"/>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2" name="Google Shape;342;p41"/>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3" name="Google Shape;343;p41"/>
          <p:cNvSpPr/>
          <p:nvPr>
            <p:ph idx="3" type="pic"/>
          </p:nvPr>
        </p:nvSpPr>
        <p:spPr>
          <a:xfrm>
            <a:off x="6078177" y="0"/>
            <a:ext cx="6114000" cy="6858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p:cSld name="Graphic">
    <p:spTree>
      <p:nvGrpSpPr>
        <p:cNvPr id="34" name="Shape 34"/>
        <p:cNvGrpSpPr/>
        <p:nvPr/>
      </p:nvGrpSpPr>
      <p:grpSpPr>
        <a:xfrm>
          <a:off x="0" y="0"/>
          <a:ext cx="0" cy="0"/>
          <a:chOff x="0" y="0"/>
          <a:chExt cx="0" cy="0"/>
        </a:xfrm>
      </p:grpSpPr>
      <p:sp>
        <p:nvSpPr>
          <p:cNvPr id="35" name="Google Shape;35;p5"/>
          <p:cNvSpPr txBox="1"/>
          <p:nvPr>
            <p:ph type="title"/>
          </p:nvPr>
        </p:nvSpPr>
        <p:spPr>
          <a:xfrm>
            <a:off x="1621293" y="18342"/>
            <a:ext cx="10232100" cy="859500"/>
          </a:xfrm>
          <a:prstGeom prst="rect">
            <a:avLst/>
          </a:prstGeom>
          <a:noFill/>
          <a:ln>
            <a:noFill/>
          </a:ln>
        </p:spPr>
        <p:txBody>
          <a:bodyPr anchorCtr="0" anchor="ctr" bIns="45700" lIns="91425" spcFirstLastPara="1" rIns="91425" wrap="square" tIns="45700">
            <a:noAutofit/>
          </a:bodyPr>
          <a:lstStyle>
            <a:lvl1pPr lvl="0" marR="0" rtl="0" algn="l">
              <a:lnSpc>
                <a:spcPct val="18125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 name="Google Shape;36;p5"/>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 name="Google Shape;37;p5"/>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5"/>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5"/>
          <p:cNvSpPr/>
          <p:nvPr>
            <p:ph idx="2" type="chart"/>
          </p:nvPr>
        </p:nvSpPr>
        <p:spPr>
          <a:xfrm>
            <a:off x="609601" y="1114781"/>
            <a:ext cx="11112000" cy="5079300"/>
          </a:xfrm>
          <a:prstGeom prst="rect">
            <a:avLst/>
          </a:prstGeom>
          <a:noFill/>
          <a:ln>
            <a:noFill/>
          </a:ln>
        </p:spPr>
        <p:txBody>
          <a:bodyPr anchorCtr="0" anchor="t" bIns="45700" lIns="91425" spcFirstLastPara="1" rIns="91425" wrap="square" tIns="45700">
            <a:noAutofit/>
          </a:bodyPr>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p5"/>
          <p:cNvSpPr txBox="1"/>
          <p:nvPr>
            <p:ph idx="1"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Full Screen Images">
  <p:cSld name="Three Full Screen Images">
    <p:spTree>
      <p:nvGrpSpPr>
        <p:cNvPr id="344" name="Shape 344"/>
        <p:cNvGrpSpPr/>
        <p:nvPr/>
      </p:nvGrpSpPr>
      <p:grpSpPr>
        <a:xfrm>
          <a:off x="0" y="0"/>
          <a:ext cx="0" cy="0"/>
          <a:chOff x="0" y="0"/>
          <a:chExt cx="0" cy="0"/>
        </a:xfrm>
      </p:grpSpPr>
      <p:sp>
        <p:nvSpPr>
          <p:cNvPr id="345" name="Google Shape;345;p42"/>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6" name="Google Shape;346;p42"/>
          <p:cNvSpPr/>
          <p:nvPr>
            <p:ph idx="2" type="pic"/>
          </p:nvPr>
        </p:nvSpPr>
        <p:spPr>
          <a:xfrm>
            <a:off x="0" y="0"/>
            <a:ext cx="6114000" cy="6858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47" name="Google Shape;347;p42"/>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8" name="Google Shape;348;p42"/>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9" name="Google Shape;349;p42"/>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p42"/>
          <p:cNvSpPr/>
          <p:nvPr>
            <p:ph idx="3" type="pic"/>
          </p:nvPr>
        </p:nvSpPr>
        <p:spPr>
          <a:xfrm>
            <a:off x="6103129" y="0"/>
            <a:ext cx="6096000" cy="3429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51" name="Google Shape;351;p42"/>
          <p:cNvSpPr/>
          <p:nvPr>
            <p:ph idx="4" type="pic"/>
          </p:nvPr>
        </p:nvSpPr>
        <p:spPr>
          <a:xfrm>
            <a:off x="6103129" y="3429000"/>
            <a:ext cx="6096000" cy="3429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Full Screen Images">
  <p:cSld name="Four Full Screen Images">
    <p:spTree>
      <p:nvGrpSpPr>
        <p:cNvPr id="352" name="Shape 352"/>
        <p:cNvGrpSpPr/>
        <p:nvPr/>
      </p:nvGrpSpPr>
      <p:grpSpPr>
        <a:xfrm>
          <a:off x="0" y="0"/>
          <a:ext cx="0" cy="0"/>
          <a:chOff x="0" y="0"/>
          <a:chExt cx="0" cy="0"/>
        </a:xfrm>
      </p:grpSpPr>
      <p:sp>
        <p:nvSpPr>
          <p:cNvPr id="353" name="Google Shape;353;p43"/>
          <p:cNvSpPr/>
          <p:nvPr>
            <p:ph idx="2" type="pic"/>
          </p:nvPr>
        </p:nvSpPr>
        <p:spPr>
          <a:xfrm>
            <a:off x="-1337" y="0"/>
            <a:ext cx="6096000" cy="3429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54" name="Google Shape;354;p43"/>
          <p:cNvSpPr/>
          <p:nvPr>
            <p:ph idx="3" type="pic"/>
          </p:nvPr>
        </p:nvSpPr>
        <p:spPr>
          <a:xfrm>
            <a:off x="-1337" y="3414890"/>
            <a:ext cx="6096000" cy="34431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55" name="Google Shape;355;p43"/>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6" name="Google Shape;356;p43"/>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7" name="Google Shape;357;p43"/>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8" name="Google Shape;358;p43"/>
          <p:cNvSpPr/>
          <p:nvPr>
            <p:ph idx="4" type="pic"/>
          </p:nvPr>
        </p:nvSpPr>
        <p:spPr>
          <a:xfrm>
            <a:off x="6089019" y="0"/>
            <a:ext cx="6102900" cy="34290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59" name="Google Shape;359;p43"/>
          <p:cNvSpPr/>
          <p:nvPr>
            <p:ph idx="5" type="pic"/>
          </p:nvPr>
        </p:nvSpPr>
        <p:spPr>
          <a:xfrm>
            <a:off x="6089019" y="3414890"/>
            <a:ext cx="6102900" cy="3443100"/>
          </a:xfrm>
          <a:prstGeom prst="rect">
            <a:avLst/>
          </a:prstGeom>
          <a:noFill/>
          <a:ln>
            <a:noFill/>
          </a:ln>
        </p:spPr>
        <p:txBody>
          <a:bodyPr anchorCtr="0" anchor="t" bIns="45700" lIns="91425" spcFirstLastPara="1" rIns="91425" wrap="square" tIns="45700">
            <a:noAutofit/>
          </a:bodyPr>
          <a:lstStyle>
            <a:lvl1pPr lvl="0"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Image 1">
  <p:cSld name="Quote with Image 1">
    <p:spTree>
      <p:nvGrpSpPr>
        <p:cNvPr id="360" name="Shape 360"/>
        <p:cNvGrpSpPr/>
        <p:nvPr/>
      </p:nvGrpSpPr>
      <p:grpSpPr>
        <a:xfrm>
          <a:off x="0" y="0"/>
          <a:ext cx="0" cy="0"/>
          <a:chOff x="0" y="0"/>
          <a:chExt cx="0" cy="0"/>
        </a:xfrm>
      </p:grpSpPr>
      <p:sp>
        <p:nvSpPr>
          <p:cNvPr id="361" name="Google Shape;361;p44"/>
          <p:cNvSpPr/>
          <p:nvPr>
            <p:ph idx="2" type="pic"/>
          </p:nvPr>
        </p:nvSpPr>
        <p:spPr>
          <a:xfrm>
            <a:off x="609600" y="0"/>
            <a:ext cx="5486400" cy="6188400"/>
          </a:xfrm>
          <a:prstGeom prst="rect">
            <a:avLst/>
          </a:prstGeom>
          <a:noFill/>
          <a:ln>
            <a:noFill/>
          </a:ln>
        </p:spPr>
        <p:txBody>
          <a:bodyPr anchorCtr="0" anchor="t" bIns="45700" lIns="91425" spcFirstLastPara="1" rIns="91425" wrap="square" tIns="45700">
            <a:noAutofit/>
          </a:bodyPr>
          <a:lstStyle>
            <a:lvl1pPr lvl="0" marR="0" rtl="0" algn="ctr">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2" name="Google Shape;362;p44"/>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3" name="Google Shape;363;p44"/>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4" name="Google Shape;364;p44"/>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5" name="Google Shape;365;p44"/>
          <p:cNvSpPr txBox="1"/>
          <p:nvPr>
            <p:ph idx="1" type="body"/>
          </p:nvPr>
        </p:nvSpPr>
        <p:spPr>
          <a:xfrm>
            <a:off x="6406355" y="5750293"/>
            <a:ext cx="5317500" cy="438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5B5B5B"/>
              </a:buClr>
              <a:buSzPts val="2000"/>
              <a:buFont typeface="Arial"/>
              <a:buNone/>
              <a:defRPr b="0" i="1" sz="20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6" name="Google Shape;366;p44"/>
          <p:cNvSpPr txBox="1"/>
          <p:nvPr>
            <p:ph idx="3" type="body"/>
          </p:nvPr>
        </p:nvSpPr>
        <p:spPr>
          <a:xfrm>
            <a:off x="5889274" y="150371"/>
            <a:ext cx="2163600" cy="2576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3320"/>
              </a:spcBef>
              <a:spcAft>
                <a:spcPts val="0"/>
              </a:spcAft>
              <a:buClr>
                <a:schemeClr val="dk1"/>
              </a:buClr>
              <a:buSzPts val="16600"/>
              <a:buFont typeface="Arial"/>
              <a:buNone/>
              <a:defRPr b="1" i="0" sz="16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7" name="Google Shape;367;p44"/>
          <p:cNvSpPr txBox="1"/>
          <p:nvPr>
            <p:ph type="title"/>
          </p:nvPr>
        </p:nvSpPr>
        <p:spPr>
          <a:xfrm>
            <a:off x="6406355" y="1592235"/>
            <a:ext cx="5317500" cy="3981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2400"/>
              <a:buFont typeface="Arial"/>
              <a:buNone/>
              <a:defRPr b="1" i="1"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Image 2">
  <p:cSld name="Quote with Image 2">
    <p:spTree>
      <p:nvGrpSpPr>
        <p:cNvPr id="368" name="Shape 368"/>
        <p:cNvGrpSpPr/>
        <p:nvPr/>
      </p:nvGrpSpPr>
      <p:grpSpPr>
        <a:xfrm>
          <a:off x="0" y="0"/>
          <a:ext cx="0" cy="0"/>
          <a:chOff x="0" y="0"/>
          <a:chExt cx="0" cy="0"/>
        </a:xfrm>
      </p:grpSpPr>
      <p:sp>
        <p:nvSpPr>
          <p:cNvPr id="369" name="Google Shape;369;p45"/>
          <p:cNvSpPr/>
          <p:nvPr>
            <p:ph idx="2" type="pic"/>
          </p:nvPr>
        </p:nvSpPr>
        <p:spPr>
          <a:xfrm>
            <a:off x="0" y="-1"/>
            <a:ext cx="12192000" cy="3767700"/>
          </a:xfrm>
          <a:prstGeom prst="rect">
            <a:avLst/>
          </a:prstGeom>
          <a:noFill/>
          <a:ln>
            <a:noFill/>
          </a:ln>
        </p:spPr>
        <p:txBody>
          <a:bodyPr anchorCtr="0" anchor="t" bIns="45700" lIns="91425" spcFirstLastPara="1" rIns="91425" wrap="square" tIns="45700">
            <a:noAutofit/>
          </a:bodyPr>
          <a:lstStyle>
            <a:lvl1pPr lvl="0" marR="0" rtl="0" algn="ctr">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0" name="Google Shape;370;p45"/>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1" name="Google Shape;371;p45"/>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2" name="Google Shape;372;p45"/>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3" name="Google Shape;373;p45"/>
          <p:cNvSpPr txBox="1"/>
          <p:nvPr>
            <p:ph idx="1" type="body"/>
          </p:nvPr>
        </p:nvSpPr>
        <p:spPr>
          <a:xfrm>
            <a:off x="1019327" y="5402949"/>
            <a:ext cx="10179900" cy="4632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300"/>
              </a:spcBef>
              <a:spcAft>
                <a:spcPts val="0"/>
              </a:spcAft>
              <a:buClr>
                <a:srgbClr val="5B5B5B"/>
              </a:buClr>
              <a:buSzPts val="1500"/>
              <a:buFont typeface="Arial"/>
              <a:buNone/>
              <a:defRPr b="0" i="1" sz="15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4" name="Google Shape;374;p45"/>
          <p:cNvSpPr txBox="1"/>
          <p:nvPr>
            <p:ph type="title"/>
          </p:nvPr>
        </p:nvSpPr>
        <p:spPr>
          <a:xfrm>
            <a:off x="1019327" y="3852331"/>
            <a:ext cx="10179900" cy="15240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Clr>
                <a:schemeClr val="dk1"/>
              </a:buClr>
              <a:buSzPts val="1800"/>
              <a:buFont typeface="Arial"/>
              <a:buNone/>
              <a:defRPr b="0" i="1" sz="18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Quote">
  <p:cSld name="Long Quote">
    <p:spTree>
      <p:nvGrpSpPr>
        <p:cNvPr id="375" name="Shape 375"/>
        <p:cNvGrpSpPr/>
        <p:nvPr/>
      </p:nvGrpSpPr>
      <p:grpSpPr>
        <a:xfrm>
          <a:off x="0" y="0"/>
          <a:ext cx="0" cy="0"/>
          <a:chOff x="0" y="0"/>
          <a:chExt cx="0" cy="0"/>
        </a:xfrm>
      </p:grpSpPr>
      <p:sp>
        <p:nvSpPr>
          <p:cNvPr id="376" name="Google Shape;376;p46"/>
          <p:cNvSpPr txBox="1"/>
          <p:nvPr>
            <p:ph type="title"/>
          </p:nvPr>
        </p:nvSpPr>
        <p:spPr>
          <a:xfrm>
            <a:off x="3352800" y="846665"/>
            <a:ext cx="5486400" cy="4134600"/>
          </a:xfrm>
          <a:prstGeom prst="rect">
            <a:avLst/>
          </a:prstGeom>
          <a:noFill/>
          <a:ln>
            <a:noFill/>
          </a:ln>
        </p:spPr>
        <p:txBody>
          <a:bodyPr anchorCtr="0" anchor="ctr" bIns="187200" lIns="288000" spcFirstLastPara="1" rIns="288000" wrap="square" tIns="187200">
            <a:noAutofit/>
          </a:bodyPr>
          <a:lstStyle>
            <a:lvl1pPr lvl="0" marR="0" rtl="0" algn="ctr">
              <a:spcBef>
                <a:spcPts val="0"/>
              </a:spcBef>
              <a:spcAft>
                <a:spcPts val="0"/>
              </a:spcAft>
              <a:buClr>
                <a:schemeClr val="dk1"/>
              </a:buClr>
              <a:buSzPts val="2000"/>
              <a:buFont typeface="Arial"/>
              <a:buNone/>
              <a:defRPr b="0" i="1"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7" name="Google Shape;377;p46"/>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8" name="Google Shape;378;p46"/>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9" name="Google Shape;379;p46"/>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0" name="Google Shape;380;p46"/>
          <p:cNvSpPr txBox="1"/>
          <p:nvPr>
            <p:ph idx="1" type="body"/>
          </p:nvPr>
        </p:nvSpPr>
        <p:spPr>
          <a:xfrm>
            <a:off x="3352799" y="5023553"/>
            <a:ext cx="5486400" cy="476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300"/>
              </a:spcBef>
              <a:spcAft>
                <a:spcPts val="0"/>
              </a:spcAft>
              <a:buClr>
                <a:srgbClr val="5B5B5B"/>
              </a:buClr>
              <a:buSzPts val="1500"/>
              <a:buFont typeface="Arial"/>
              <a:buNone/>
              <a:defRPr b="0" i="1" sz="15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81" name="Shape 381"/>
        <p:cNvGrpSpPr/>
        <p:nvPr/>
      </p:nvGrpSpPr>
      <p:grpSpPr>
        <a:xfrm>
          <a:off x="0" y="0"/>
          <a:ext cx="0" cy="0"/>
          <a:chOff x="0" y="0"/>
          <a:chExt cx="0" cy="0"/>
        </a:xfrm>
      </p:grpSpPr>
      <p:sp>
        <p:nvSpPr>
          <p:cNvPr id="382" name="Google Shape;382;p47"/>
          <p:cNvSpPr txBox="1"/>
          <p:nvPr>
            <p:ph type="title"/>
          </p:nvPr>
        </p:nvSpPr>
        <p:spPr>
          <a:xfrm>
            <a:off x="1621293" y="18343"/>
            <a:ext cx="102321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3" name="Google Shape;383;p47"/>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4" name="Google Shape;384;p47"/>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5" name="Google Shape;385;p47"/>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p47"/>
          <p:cNvSpPr txBox="1"/>
          <p:nvPr>
            <p:ph idx="1" type="body"/>
          </p:nvPr>
        </p:nvSpPr>
        <p:spPr>
          <a:xfrm>
            <a:off x="2871951"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7" name="Google Shape;387;p47"/>
          <p:cNvSpPr txBox="1"/>
          <p:nvPr>
            <p:ph idx="2" type="body"/>
          </p:nvPr>
        </p:nvSpPr>
        <p:spPr>
          <a:xfrm>
            <a:off x="609603"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8" name="Google Shape;388;p47"/>
          <p:cNvSpPr txBox="1"/>
          <p:nvPr>
            <p:ph idx="3" type="body"/>
          </p:nvPr>
        </p:nvSpPr>
        <p:spPr>
          <a:xfrm>
            <a:off x="5134298"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9" name="Google Shape;389;p47"/>
          <p:cNvSpPr txBox="1"/>
          <p:nvPr>
            <p:ph idx="4" type="body"/>
          </p:nvPr>
        </p:nvSpPr>
        <p:spPr>
          <a:xfrm>
            <a:off x="7396647"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0" name="Google Shape;390;p47"/>
          <p:cNvSpPr txBox="1"/>
          <p:nvPr>
            <p:ph idx="5" type="body"/>
          </p:nvPr>
        </p:nvSpPr>
        <p:spPr>
          <a:xfrm>
            <a:off x="9658994"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1" name="Google Shape;391;p47"/>
          <p:cNvSpPr txBox="1"/>
          <p:nvPr>
            <p:ph idx="6" type="body"/>
          </p:nvPr>
        </p:nvSpPr>
        <p:spPr>
          <a:xfrm>
            <a:off x="2871951"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2" name="Google Shape;392;p47"/>
          <p:cNvSpPr txBox="1"/>
          <p:nvPr>
            <p:ph idx="7" type="body"/>
          </p:nvPr>
        </p:nvSpPr>
        <p:spPr>
          <a:xfrm>
            <a:off x="609603"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3" name="Google Shape;393;p47"/>
          <p:cNvSpPr txBox="1"/>
          <p:nvPr>
            <p:ph idx="8" type="body"/>
          </p:nvPr>
        </p:nvSpPr>
        <p:spPr>
          <a:xfrm>
            <a:off x="5134298"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4" name="Google Shape;394;p47"/>
          <p:cNvSpPr txBox="1"/>
          <p:nvPr>
            <p:ph idx="9" type="body"/>
          </p:nvPr>
        </p:nvSpPr>
        <p:spPr>
          <a:xfrm>
            <a:off x="7396647"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5" name="Google Shape;395;p47"/>
          <p:cNvSpPr txBox="1"/>
          <p:nvPr>
            <p:ph idx="13" type="body"/>
          </p:nvPr>
        </p:nvSpPr>
        <p:spPr>
          <a:xfrm>
            <a:off x="9658994"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6" name="Google Shape;396;p47"/>
          <p:cNvSpPr txBox="1"/>
          <p:nvPr>
            <p:ph idx="14" type="body"/>
          </p:nvPr>
        </p:nvSpPr>
        <p:spPr>
          <a:xfrm>
            <a:off x="2871951" y="3134531"/>
            <a:ext cx="1923600" cy="1919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7" name="Google Shape;397;p47"/>
          <p:cNvSpPr txBox="1"/>
          <p:nvPr>
            <p:ph idx="15" type="body"/>
          </p:nvPr>
        </p:nvSpPr>
        <p:spPr>
          <a:xfrm>
            <a:off x="609603" y="3134531"/>
            <a:ext cx="1923600" cy="1919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8" name="Google Shape;398;p47"/>
          <p:cNvSpPr txBox="1"/>
          <p:nvPr>
            <p:ph idx="16" type="body"/>
          </p:nvPr>
        </p:nvSpPr>
        <p:spPr>
          <a:xfrm>
            <a:off x="5134298" y="3134531"/>
            <a:ext cx="1923600" cy="1919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9" name="Google Shape;399;p47"/>
          <p:cNvSpPr txBox="1"/>
          <p:nvPr>
            <p:ph idx="17" type="body"/>
          </p:nvPr>
        </p:nvSpPr>
        <p:spPr>
          <a:xfrm>
            <a:off x="7396647" y="3134531"/>
            <a:ext cx="1923600" cy="1919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0" name="Google Shape;400;p47"/>
          <p:cNvSpPr txBox="1"/>
          <p:nvPr>
            <p:ph idx="18" type="body"/>
          </p:nvPr>
        </p:nvSpPr>
        <p:spPr>
          <a:xfrm>
            <a:off x="9658994" y="3134531"/>
            <a:ext cx="1923600" cy="1919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1" name="Google Shape;401;p47"/>
          <p:cNvSpPr txBox="1"/>
          <p:nvPr>
            <p:ph idx="19"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Agenda">
  <p:cSld name="Graphic Agenda">
    <p:spTree>
      <p:nvGrpSpPr>
        <p:cNvPr id="402" name="Shape 402"/>
        <p:cNvGrpSpPr/>
        <p:nvPr/>
      </p:nvGrpSpPr>
      <p:grpSpPr>
        <a:xfrm>
          <a:off x="0" y="0"/>
          <a:ext cx="0" cy="0"/>
          <a:chOff x="0" y="0"/>
          <a:chExt cx="0" cy="0"/>
        </a:xfrm>
      </p:grpSpPr>
      <p:sp>
        <p:nvSpPr>
          <p:cNvPr id="403" name="Google Shape;403;p48"/>
          <p:cNvSpPr txBox="1"/>
          <p:nvPr>
            <p:ph type="title"/>
          </p:nvPr>
        </p:nvSpPr>
        <p:spPr>
          <a:xfrm>
            <a:off x="1621293" y="18343"/>
            <a:ext cx="102321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4" name="Google Shape;404;p48"/>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5" name="Google Shape;405;p48"/>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6" name="Google Shape;406;p48"/>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7" name="Google Shape;407;p48"/>
          <p:cNvSpPr/>
          <p:nvPr>
            <p:ph idx="2" type="pic"/>
          </p:nvPr>
        </p:nvSpPr>
        <p:spPr>
          <a:xfrm>
            <a:off x="611304" y="3222185"/>
            <a:ext cx="1920000" cy="1440000"/>
          </a:xfrm>
          <a:prstGeom prst="rect">
            <a:avLst/>
          </a:prstGeom>
          <a:noFill/>
          <a:ln>
            <a:noFill/>
          </a:ln>
        </p:spPr>
        <p:txBody>
          <a:bodyPr anchorCtr="0" anchor="t" bIns="45700" lIns="91425" spcFirstLastPara="1" rIns="91425" wrap="square" tIns="45700">
            <a:noAutofit/>
          </a:bodyPr>
          <a:lstStyle>
            <a:lvl1pPr lvl="0" marR="0" rtl="0" algn="ctr">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8" name="Google Shape;408;p48"/>
          <p:cNvSpPr txBox="1"/>
          <p:nvPr>
            <p:ph idx="1" type="body"/>
          </p:nvPr>
        </p:nvSpPr>
        <p:spPr>
          <a:xfrm>
            <a:off x="2877011"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9" name="Google Shape;409;p48"/>
          <p:cNvSpPr txBox="1"/>
          <p:nvPr>
            <p:ph idx="3" type="body"/>
          </p:nvPr>
        </p:nvSpPr>
        <p:spPr>
          <a:xfrm>
            <a:off x="609603"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0" name="Google Shape;410;p48"/>
          <p:cNvSpPr txBox="1"/>
          <p:nvPr>
            <p:ph idx="4" type="body"/>
          </p:nvPr>
        </p:nvSpPr>
        <p:spPr>
          <a:xfrm>
            <a:off x="5134298"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1" name="Google Shape;411;p48"/>
          <p:cNvSpPr txBox="1"/>
          <p:nvPr>
            <p:ph idx="5" type="body"/>
          </p:nvPr>
        </p:nvSpPr>
        <p:spPr>
          <a:xfrm>
            <a:off x="7390679"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2" name="Google Shape;412;p48"/>
          <p:cNvSpPr txBox="1"/>
          <p:nvPr>
            <p:ph idx="6" type="body"/>
          </p:nvPr>
        </p:nvSpPr>
        <p:spPr>
          <a:xfrm>
            <a:off x="9658994" y="2722298"/>
            <a:ext cx="1923600" cy="482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3" name="Google Shape;413;p48"/>
          <p:cNvSpPr txBox="1"/>
          <p:nvPr>
            <p:ph idx="7" type="body"/>
          </p:nvPr>
        </p:nvSpPr>
        <p:spPr>
          <a:xfrm>
            <a:off x="2877011"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4" name="Google Shape;414;p48"/>
          <p:cNvSpPr txBox="1"/>
          <p:nvPr>
            <p:ph idx="8" type="body"/>
          </p:nvPr>
        </p:nvSpPr>
        <p:spPr>
          <a:xfrm>
            <a:off x="609603"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5" name="Google Shape;415;p48"/>
          <p:cNvSpPr txBox="1"/>
          <p:nvPr>
            <p:ph idx="9" type="body"/>
          </p:nvPr>
        </p:nvSpPr>
        <p:spPr>
          <a:xfrm>
            <a:off x="5134298"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6" name="Google Shape;416;p48"/>
          <p:cNvSpPr txBox="1"/>
          <p:nvPr>
            <p:ph idx="13" type="body"/>
          </p:nvPr>
        </p:nvSpPr>
        <p:spPr>
          <a:xfrm>
            <a:off x="7390679"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7" name="Google Shape;417;p48"/>
          <p:cNvSpPr txBox="1"/>
          <p:nvPr>
            <p:ph idx="14" type="body"/>
          </p:nvPr>
        </p:nvSpPr>
        <p:spPr>
          <a:xfrm>
            <a:off x="9658994" y="2383723"/>
            <a:ext cx="1923600" cy="3345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4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8" name="Google Shape;418;p48"/>
          <p:cNvSpPr/>
          <p:nvPr>
            <p:ph idx="15" type="pic"/>
          </p:nvPr>
        </p:nvSpPr>
        <p:spPr>
          <a:xfrm>
            <a:off x="2878712" y="3222185"/>
            <a:ext cx="1920000" cy="1440000"/>
          </a:xfrm>
          <a:prstGeom prst="rect">
            <a:avLst/>
          </a:prstGeom>
          <a:noFill/>
          <a:ln>
            <a:noFill/>
          </a:ln>
        </p:spPr>
        <p:txBody>
          <a:bodyPr anchorCtr="0" anchor="t" bIns="45700" lIns="91425" spcFirstLastPara="1" rIns="91425" wrap="square" tIns="45700">
            <a:noAutofit/>
          </a:bodyPr>
          <a:lstStyle>
            <a:lvl1pPr lvl="0" marR="0" rtl="0" algn="ctr">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9" name="Google Shape;419;p48"/>
          <p:cNvSpPr/>
          <p:nvPr>
            <p:ph idx="16" type="pic"/>
          </p:nvPr>
        </p:nvSpPr>
        <p:spPr>
          <a:xfrm>
            <a:off x="5136000" y="3222185"/>
            <a:ext cx="1920000" cy="1440000"/>
          </a:xfrm>
          <a:prstGeom prst="rect">
            <a:avLst/>
          </a:prstGeom>
          <a:noFill/>
          <a:ln>
            <a:noFill/>
          </a:ln>
        </p:spPr>
        <p:txBody>
          <a:bodyPr anchorCtr="0" anchor="t" bIns="45700" lIns="91425" spcFirstLastPara="1" rIns="91425" wrap="square" tIns="45700">
            <a:noAutofit/>
          </a:bodyPr>
          <a:lstStyle>
            <a:lvl1pPr lvl="0" marR="0" rtl="0" algn="ctr">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0" name="Google Shape;420;p48"/>
          <p:cNvSpPr/>
          <p:nvPr>
            <p:ph idx="17" type="pic"/>
          </p:nvPr>
        </p:nvSpPr>
        <p:spPr>
          <a:xfrm>
            <a:off x="7392380" y="3222185"/>
            <a:ext cx="1920000" cy="1440000"/>
          </a:xfrm>
          <a:prstGeom prst="rect">
            <a:avLst/>
          </a:prstGeom>
          <a:noFill/>
          <a:ln>
            <a:noFill/>
          </a:ln>
        </p:spPr>
        <p:txBody>
          <a:bodyPr anchorCtr="0" anchor="t" bIns="45700" lIns="91425" spcFirstLastPara="1" rIns="91425" wrap="square" tIns="45700">
            <a:noAutofit/>
          </a:bodyPr>
          <a:lstStyle>
            <a:lvl1pPr lvl="0" marR="0" rtl="0" algn="ctr">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1" name="Google Shape;421;p48"/>
          <p:cNvSpPr/>
          <p:nvPr>
            <p:ph idx="18" type="pic"/>
          </p:nvPr>
        </p:nvSpPr>
        <p:spPr>
          <a:xfrm>
            <a:off x="9660695" y="3222185"/>
            <a:ext cx="1920000" cy="1440000"/>
          </a:xfrm>
          <a:prstGeom prst="rect">
            <a:avLst/>
          </a:prstGeom>
          <a:noFill/>
          <a:ln>
            <a:noFill/>
          </a:ln>
        </p:spPr>
        <p:txBody>
          <a:bodyPr anchorCtr="0" anchor="t" bIns="45700" lIns="91425" spcFirstLastPara="1" rIns="91425" wrap="square" tIns="45700">
            <a:noAutofit/>
          </a:bodyPr>
          <a:lstStyle>
            <a:lvl1pPr lvl="0" marR="0" rtl="0" algn="ctr">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2" name="Google Shape;422;p48"/>
          <p:cNvSpPr txBox="1"/>
          <p:nvPr>
            <p:ph idx="19"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423" name="Shape 423"/>
        <p:cNvGrpSpPr/>
        <p:nvPr/>
      </p:nvGrpSpPr>
      <p:grpSpPr>
        <a:xfrm>
          <a:off x="0" y="0"/>
          <a:ext cx="0" cy="0"/>
          <a:chOff x="0" y="0"/>
          <a:chExt cx="0" cy="0"/>
        </a:xfrm>
      </p:grpSpPr>
      <p:sp>
        <p:nvSpPr>
          <p:cNvPr id="424" name="Google Shape;424;p49"/>
          <p:cNvSpPr txBox="1"/>
          <p:nvPr>
            <p:ph type="title"/>
          </p:nvPr>
        </p:nvSpPr>
        <p:spPr>
          <a:xfrm>
            <a:off x="1621293" y="18343"/>
            <a:ext cx="102321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5" name="Google Shape;425;p49"/>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6" name="Google Shape;426;p49"/>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7" name="Google Shape;427;p49"/>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28" name="Google Shape;428;p49"/>
          <p:cNvCxnSpPr/>
          <p:nvPr/>
        </p:nvCxnSpPr>
        <p:spPr>
          <a:xfrm>
            <a:off x="596163" y="3624990"/>
            <a:ext cx="1872000" cy="0"/>
          </a:xfrm>
          <a:prstGeom prst="straightConnector1">
            <a:avLst/>
          </a:prstGeom>
          <a:noFill/>
          <a:ln cap="flat" cmpd="sng" w="9525">
            <a:solidFill>
              <a:schemeClr val="dk1"/>
            </a:solidFill>
            <a:prstDash val="solid"/>
            <a:round/>
            <a:headEnd len="med" w="med" type="oval"/>
            <a:tailEnd len="med" w="med" type="oval"/>
          </a:ln>
        </p:spPr>
      </p:cxnSp>
      <p:cxnSp>
        <p:nvCxnSpPr>
          <p:cNvPr id="429" name="Google Shape;429;p49"/>
          <p:cNvCxnSpPr/>
          <p:nvPr/>
        </p:nvCxnSpPr>
        <p:spPr>
          <a:xfrm>
            <a:off x="2419011" y="3624990"/>
            <a:ext cx="1872000" cy="0"/>
          </a:xfrm>
          <a:prstGeom prst="straightConnector1">
            <a:avLst/>
          </a:prstGeom>
          <a:noFill/>
          <a:ln cap="flat" cmpd="sng" w="9525">
            <a:solidFill>
              <a:schemeClr val="dk1"/>
            </a:solidFill>
            <a:prstDash val="solid"/>
            <a:round/>
            <a:headEnd len="sm" w="sm" type="none"/>
            <a:tailEnd len="med" w="med" type="oval"/>
          </a:ln>
        </p:spPr>
      </p:cxnSp>
      <p:cxnSp>
        <p:nvCxnSpPr>
          <p:cNvPr id="430" name="Google Shape;430;p49"/>
          <p:cNvCxnSpPr/>
          <p:nvPr/>
        </p:nvCxnSpPr>
        <p:spPr>
          <a:xfrm>
            <a:off x="4241859" y="3624990"/>
            <a:ext cx="1872000" cy="0"/>
          </a:xfrm>
          <a:prstGeom prst="straightConnector1">
            <a:avLst/>
          </a:prstGeom>
          <a:noFill/>
          <a:ln cap="flat" cmpd="sng" w="9525">
            <a:solidFill>
              <a:schemeClr val="dk1"/>
            </a:solidFill>
            <a:prstDash val="solid"/>
            <a:round/>
            <a:headEnd len="sm" w="sm" type="none"/>
            <a:tailEnd len="med" w="med" type="oval"/>
          </a:ln>
        </p:spPr>
      </p:cxnSp>
      <p:cxnSp>
        <p:nvCxnSpPr>
          <p:cNvPr id="431" name="Google Shape;431;p49"/>
          <p:cNvCxnSpPr/>
          <p:nvPr/>
        </p:nvCxnSpPr>
        <p:spPr>
          <a:xfrm>
            <a:off x="6064707" y="3624990"/>
            <a:ext cx="1872000" cy="0"/>
          </a:xfrm>
          <a:prstGeom prst="straightConnector1">
            <a:avLst/>
          </a:prstGeom>
          <a:noFill/>
          <a:ln cap="flat" cmpd="sng" w="9525">
            <a:solidFill>
              <a:schemeClr val="dk1"/>
            </a:solidFill>
            <a:prstDash val="solid"/>
            <a:round/>
            <a:headEnd len="sm" w="sm" type="none"/>
            <a:tailEnd len="med" w="med" type="oval"/>
          </a:ln>
        </p:spPr>
      </p:cxnSp>
      <p:cxnSp>
        <p:nvCxnSpPr>
          <p:cNvPr id="432" name="Google Shape;432;p49"/>
          <p:cNvCxnSpPr/>
          <p:nvPr/>
        </p:nvCxnSpPr>
        <p:spPr>
          <a:xfrm>
            <a:off x="7887555" y="3624990"/>
            <a:ext cx="1872000" cy="0"/>
          </a:xfrm>
          <a:prstGeom prst="straightConnector1">
            <a:avLst/>
          </a:prstGeom>
          <a:noFill/>
          <a:ln cap="flat" cmpd="sng" w="9525">
            <a:solidFill>
              <a:schemeClr val="dk1"/>
            </a:solidFill>
            <a:prstDash val="solid"/>
            <a:round/>
            <a:headEnd len="sm" w="sm" type="none"/>
            <a:tailEnd len="med" w="med" type="oval"/>
          </a:ln>
        </p:spPr>
      </p:cxnSp>
      <p:cxnSp>
        <p:nvCxnSpPr>
          <p:cNvPr id="433" name="Google Shape;433;p49"/>
          <p:cNvCxnSpPr/>
          <p:nvPr/>
        </p:nvCxnSpPr>
        <p:spPr>
          <a:xfrm>
            <a:off x="9710403" y="3624990"/>
            <a:ext cx="1872000" cy="0"/>
          </a:xfrm>
          <a:prstGeom prst="straightConnector1">
            <a:avLst/>
          </a:prstGeom>
          <a:noFill/>
          <a:ln cap="flat" cmpd="sng" w="9525">
            <a:solidFill>
              <a:schemeClr val="dk1"/>
            </a:solidFill>
            <a:prstDash val="solid"/>
            <a:round/>
            <a:headEnd len="sm" w="sm" type="none"/>
            <a:tailEnd len="med" w="med" type="oval"/>
          </a:ln>
        </p:spPr>
      </p:cxnSp>
      <p:cxnSp>
        <p:nvCxnSpPr>
          <p:cNvPr id="434" name="Google Shape;434;p49"/>
          <p:cNvCxnSpPr/>
          <p:nvPr/>
        </p:nvCxnSpPr>
        <p:spPr>
          <a:xfrm rot="10800000">
            <a:off x="609600" y="2576229"/>
            <a:ext cx="0" cy="930300"/>
          </a:xfrm>
          <a:prstGeom prst="straightConnector1">
            <a:avLst/>
          </a:prstGeom>
          <a:noFill/>
          <a:ln cap="flat" cmpd="sng" w="9525">
            <a:solidFill>
              <a:srgbClr val="BFBFBF"/>
            </a:solidFill>
            <a:prstDash val="solid"/>
            <a:round/>
            <a:headEnd len="sm" w="sm" type="none"/>
            <a:tailEnd len="sm" w="sm" type="none"/>
          </a:ln>
        </p:spPr>
      </p:cxnSp>
      <p:sp>
        <p:nvSpPr>
          <p:cNvPr id="435" name="Google Shape;435;p49"/>
          <p:cNvSpPr txBox="1"/>
          <p:nvPr>
            <p:ph idx="1" type="body"/>
          </p:nvPr>
        </p:nvSpPr>
        <p:spPr>
          <a:xfrm>
            <a:off x="609600" y="2554759"/>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6" name="Google Shape;436;p49"/>
          <p:cNvSpPr txBox="1"/>
          <p:nvPr>
            <p:ph idx="2" type="body"/>
          </p:nvPr>
        </p:nvSpPr>
        <p:spPr>
          <a:xfrm>
            <a:off x="609600" y="1409175"/>
            <a:ext cx="1809600" cy="117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37" name="Google Shape;437;p49"/>
          <p:cNvCxnSpPr/>
          <p:nvPr/>
        </p:nvCxnSpPr>
        <p:spPr>
          <a:xfrm rot="10800000">
            <a:off x="4292609" y="2930529"/>
            <a:ext cx="0" cy="576000"/>
          </a:xfrm>
          <a:prstGeom prst="straightConnector1">
            <a:avLst/>
          </a:prstGeom>
          <a:noFill/>
          <a:ln cap="flat" cmpd="sng" w="9525">
            <a:solidFill>
              <a:srgbClr val="BFBFBF"/>
            </a:solidFill>
            <a:prstDash val="solid"/>
            <a:round/>
            <a:headEnd len="sm" w="sm" type="none"/>
            <a:tailEnd len="sm" w="sm" type="none"/>
          </a:ln>
        </p:spPr>
      </p:cxnSp>
      <p:sp>
        <p:nvSpPr>
          <p:cNvPr id="438" name="Google Shape;438;p49"/>
          <p:cNvSpPr txBox="1"/>
          <p:nvPr>
            <p:ph idx="3" type="body"/>
          </p:nvPr>
        </p:nvSpPr>
        <p:spPr>
          <a:xfrm>
            <a:off x="3387904" y="2554759"/>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9" name="Google Shape;439;p49"/>
          <p:cNvSpPr txBox="1"/>
          <p:nvPr>
            <p:ph idx="4" type="body"/>
          </p:nvPr>
        </p:nvSpPr>
        <p:spPr>
          <a:xfrm>
            <a:off x="3387904" y="1409175"/>
            <a:ext cx="1809600" cy="117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40" name="Google Shape;440;p49"/>
          <p:cNvCxnSpPr/>
          <p:nvPr/>
        </p:nvCxnSpPr>
        <p:spPr>
          <a:xfrm rot="10800000">
            <a:off x="7938305" y="2930529"/>
            <a:ext cx="0" cy="576000"/>
          </a:xfrm>
          <a:prstGeom prst="straightConnector1">
            <a:avLst/>
          </a:prstGeom>
          <a:noFill/>
          <a:ln cap="flat" cmpd="sng" w="9525">
            <a:solidFill>
              <a:srgbClr val="BFBFBF"/>
            </a:solidFill>
            <a:prstDash val="solid"/>
            <a:round/>
            <a:headEnd len="sm" w="sm" type="none"/>
            <a:tailEnd len="sm" w="sm" type="none"/>
          </a:ln>
        </p:spPr>
      </p:cxnSp>
      <p:sp>
        <p:nvSpPr>
          <p:cNvPr id="441" name="Google Shape;441;p49"/>
          <p:cNvSpPr txBox="1"/>
          <p:nvPr>
            <p:ph idx="5" type="body"/>
          </p:nvPr>
        </p:nvSpPr>
        <p:spPr>
          <a:xfrm>
            <a:off x="7033600" y="2554759"/>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2" name="Google Shape;442;p49"/>
          <p:cNvSpPr txBox="1"/>
          <p:nvPr>
            <p:ph idx="6" type="body"/>
          </p:nvPr>
        </p:nvSpPr>
        <p:spPr>
          <a:xfrm>
            <a:off x="7033600" y="1409175"/>
            <a:ext cx="1809600" cy="117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43" name="Google Shape;443;p49"/>
          <p:cNvCxnSpPr/>
          <p:nvPr/>
        </p:nvCxnSpPr>
        <p:spPr>
          <a:xfrm rot="10800000">
            <a:off x="2469761" y="3736090"/>
            <a:ext cx="0" cy="576000"/>
          </a:xfrm>
          <a:prstGeom prst="straightConnector1">
            <a:avLst/>
          </a:prstGeom>
          <a:noFill/>
          <a:ln cap="flat" cmpd="sng" w="9525">
            <a:solidFill>
              <a:srgbClr val="BFBFBF"/>
            </a:solidFill>
            <a:prstDash val="solid"/>
            <a:round/>
            <a:headEnd len="sm" w="sm" type="none"/>
            <a:tailEnd len="sm" w="sm" type="none"/>
          </a:ln>
        </p:spPr>
      </p:cxnSp>
      <p:sp>
        <p:nvSpPr>
          <p:cNvPr id="444" name="Google Shape;444;p49"/>
          <p:cNvSpPr txBox="1"/>
          <p:nvPr>
            <p:ph idx="7" type="body"/>
          </p:nvPr>
        </p:nvSpPr>
        <p:spPr>
          <a:xfrm>
            <a:off x="1565056" y="4291263"/>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5" name="Google Shape;445;p49"/>
          <p:cNvSpPr txBox="1"/>
          <p:nvPr>
            <p:ph idx="8" type="body"/>
          </p:nvPr>
        </p:nvSpPr>
        <p:spPr>
          <a:xfrm>
            <a:off x="1565056" y="4629536"/>
            <a:ext cx="1809600" cy="1179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46" name="Google Shape;446;p49"/>
          <p:cNvCxnSpPr/>
          <p:nvPr/>
        </p:nvCxnSpPr>
        <p:spPr>
          <a:xfrm rot="10800000">
            <a:off x="6115457" y="3736090"/>
            <a:ext cx="0" cy="576000"/>
          </a:xfrm>
          <a:prstGeom prst="straightConnector1">
            <a:avLst/>
          </a:prstGeom>
          <a:noFill/>
          <a:ln cap="flat" cmpd="sng" w="9525">
            <a:solidFill>
              <a:srgbClr val="BFBFBF"/>
            </a:solidFill>
            <a:prstDash val="solid"/>
            <a:round/>
            <a:headEnd len="sm" w="sm" type="none"/>
            <a:tailEnd len="sm" w="sm" type="none"/>
          </a:ln>
        </p:spPr>
      </p:cxnSp>
      <p:sp>
        <p:nvSpPr>
          <p:cNvPr id="447" name="Google Shape;447;p49"/>
          <p:cNvSpPr txBox="1"/>
          <p:nvPr>
            <p:ph idx="9" type="body"/>
          </p:nvPr>
        </p:nvSpPr>
        <p:spPr>
          <a:xfrm>
            <a:off x="5210752" y="4291263"/>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8" name="Google Shape;448;p49"/>
          <p:cNvSpPr txBox="1"/>
          <p:nvPr>
            <p:ph idx="13" type="body"/>
          </p:nvPr>
        </p:nvSpPr>
        <p:spPr>
          <a:xfrm>
            <a:off x="5210752" y="4629536"/>
            <a:ext cx="1809600" cy="1179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49" name="Google Shape;449;p49"/>
          <p:cNvCxnSpPr/>
          <p:nvPr/>
        </p:nvCxnSpPr>
        <p:spPr>
          <a:xfrm rot="10800000">
            <a:off x="9761153" y="3736090"/>
            <a:ext cx="0" cy="576000"/>
          </a:xfrm>
          <a:prstGeom prst="straightConnector1">
            <a:avLst/>
          </a:prstGeom>
          <a:noFill/>
          <a:ln cap="flat" cmpd="sng" w="9525">
            <a:solidFill>
              <a:srgbClr val="BFBFBF"/>
            </a:solidFill>
            <a:prstDash val="solid"/>
            <a:round/>
            <a:headEnd len="sm" w="sm" type="none"/>
            <a:tailEnd len="sm" w="sm" type="none"/>
          </a:ln>
        </p:spPr>
      </p:cxnSp>
      <p:sp>
        <p:nvSpPr>
          <p:cNvPr id="450" name="Google Shape;450;p49"/>
          <p:cNvSpPr txBox="1"/>
          <p:nvPr>
            <p:ph idx="14" type="body"/>
          </p:nvPr>
        </p:nvSpPr>
        <p:spPr>
          <a:xfrm>
            <a:off x="8856448" y="4291263"/>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51" name="Google Shape;451;p49"/>
          <p:cNvSpPr txBox="1"/>
          <p:nvPr>
            <p:ph idx="15" type="body"/>
          </p:nvPr>
        </p:nvSpPr>
        <p:spPr>
          <a:xfrm>
            <a:off x="8856448" y="4629536"/>
            <a:ext cx="1809600" cy="11793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52" name="Google Shape;452;p49"/>
          <p:cNvCxnSpPr/>
          <p:nvPr/>
        </p:nvCxnSpPr>
        <p:spPr>
          <a:xfrm rot="10800000">
            <a:off x="11582400" y="2576229"/>
            <a:ext cx="0" cy="930300"/>
          </a:xfrm>
          <a:prstGeom prst="straightConnector1">
            <a:avLst/>
          </a:prstGeom>
          <a:noFill/>
          <a:ln cap="flat" cmpd="sng" w="9525">
            <a:solidFill>
              <a:srgbClr val="BFBFBF"/>
            </a:solidFill>
            <a:prstDash val="solid"/>
            <a:round/>
            <a:headEnd len="sm" w="sm" type="none"/>
            <a:tailEnd len="sm" w="sm" type="none"/>
          </a:ln>
        </p:spPr>
      </p:cxnSp>
      <p:sp>
        <p:nvSpPr>
          <p:cNvPr id="453" name="Google Shape;453;p49"/>
          <p:cNvSpPr txBox="1"/>
          <p:nvPr>
            <p:ph idx="16" type="body"/>
          </p:nvPr>
        </p:nvSpPr>
        <p:spPr>
          <a:xfrm>
            <a:off x="9772990" y="2554759"/>
            <a:ext cx="1809600" cy="3615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54" name="Google Shape;454;p49"/>
          <p:cNvSpPr txBox="1"/>
          <p:nvPr>
            <p:ph idx="17" type="body"/>
          </p:nvPr>
        </p:nvSpPr>
        <p:spPr>
          <a:xfrm>
            <a:off x="9772990" y="1409175"/>
            <a:ext cx="1809600" cy="117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2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55" name="Google Shape;455;p49"/>
          <p:cNvCxnSpPr/>
          <p:nvPr/>
        </p:nvCxnSpPr>
        <p:spPr>
          <a:xfrm>
            <a:off x="1521584" y="1664179"/>
            <a:ext cx="0" cy="1824000"/>
          </a:xfrm>
          <a:prstGeom prst="straightConnector1">
            <a:avLst/>
          </a:prstGeom>
          <a:noFill/>
          <a:ln cap="flat" cmpd="sng" w="9525">
            <a:solidFill>
              <a:srgbClr val="BFBFBF"/>
            </a:solidFill>
            <a:prstDash val="solid"/>
            <a:round/>
            <a:headEnd len="sm" w="sm" type="none"/>
            <a:tailEnd len="sm" w="sm" type="none"/>
          </a:ln>
        </p:spPr>
      </p:cxnSp>
      <p:cxnSp>
        <p:nvCxnSpPr>
          <p:cNvPr id="456" name="Google Shape;456;p49"/>
          <p:cNvCxnSpPr/>
          <p:nvPr/>
        </p:nvCxnSpPr>
        <p:spPr>
          <a:xfrm>
            <a:off x="4285315" y="1664179"/>
            <a:ext cx="0" cy="1824000"/>
          </a:xfrm>
          <a:prstGeom prst="straightConnector1">
            <a:avLst/>
          </a:prstGeom>
          <a:noFill/>
          <a:ln cap="flat" cmpd="sng" w="9525">
            <a:solidFill>
              <a:srgbClr val="BFBFBF"/>
            </a:solidFill>
            <a:prstDash val="solid"/>
            <a:round/>
            <a:headEnd len="sm" w="sm" type="none"/>
            <a:tailEnd len="sm" w="sm" type="none"/>
          </a:ln>
        </p:spPr>
      </p:cxnSp>
      <p:cxnSp>
        <p:nvCxnSpPr>
          <p:cNvPr id="457" name="Google Shape;457;p49"/>
          <p:cNvCxnSpPr/>
          <p:nvPr/>
        </p:nvCxnSpPr>
        <p:spPr>
          <a:xfrm>
            <a:off x="7945584" y="1664179"/>
            <a:ext cx="0" cy="1824000"/>
          </a:xfrm>
          <a:prstGeom prst="straightConnector1">
            <a:avLst/>
          </a:prstGeom>
          <a:noFill/>
          <a:ln cap="flat" cmpd="sng" w="9525">
            <a:solidFill>
              <a:srgbClr val="BFBFBF"/>
            </a:solidFill>
            <a:prstDash val="solid"/>
            <a:round/>
            <a:headEnd len="sm" w="sm" type="none"/>
            <a:tailEnd len="sm" w="sm" type="none"/>
          </a:ln>
        </p:spPr>
      </p:cxnSp>
      <p:cxnSp>
        <p:nvCxnSpPr>
          <p:cNvPr id="458" name="Google Shape;458;p49"/>
          <p:cNvCxnSpPr/>
          <p:nvPr/>
        </p:nvCxnSpPr>
        <p:spPr>
          <a:xfrm>
            <a:off x="10670400" y="1664179"/>
            <a:ext cx="0" cy="1824000"/>
          </a:xfrm>
          <a:prstGeom prst="straightConnector1">
            <a:avLst/>
          </a:prstGeom>
          <a:noFill/>
          <a:ln cap="flat" cmpd="sng" w="9525">
            <a:solidFill>
              <a:srgbClr val="BFBFBF"/>
            </a:solidFill>
            <a:prstDash val="solid"/>
            <a:round/>
            <a:headEnd len="sm" w="sm" type="none"/>
            <a:tailEnd len="sm" w="sm" type="none"/>
          </a:ln>
        </p:spPr>
      </p:cxnSp>
      <p:cxnSp>
        <p:nvCxnSpPr>
          <p:cNvPr id="459" name="Google Shape;459;p49"/>
          <p:cNvCxnSpPr/>
          <p:nvPr/>
        </p:nvCxnSpPr>
        <p:spPr>
          <a:xfrm>
            <a:off x="2462467" y="3721170"/>
            <a:ext cx="0" cy="1824000"/>
          </a:xfrm>
          <a:prstGeom prst="straightConnector1">
            <a:avLst/>
          </a:prstGeom>
          <a:noFill/>
          <a:ln cap="flat" cmpd="sng" w="9525">
            <a:solidFill>
              <a:srgbClr val="BFBFBF"/>
            </a:solidFill>
            <a:prstDash val="solid"/>
            <a:round/>
            <a:headEnd len="sm" w="sm" type="none"/>
            <a:tailEnd len="sm" w="sm" type="none"/>
          </a:ln>
        </p:spPr>
      </p:cxnSp>
      <p:cxnSp>
        <p:nvCxnSpPr>
          <p:cNvPr id="460" name="Google Shape;460;p49"/>
          <p:cNvCxnSpPr/>
          <p:nvPr/>
        </p:nvCxnSpPr>
        <p:spPr>
          <a:xfrm>
            <a:off x="6108163" y="3721170"/>
            <a:ext cx="0" cy="1824000"/>
          </a:xfrm>
          <a:prstGeom prst="straightConnector1">
            <a:avLst/>
          </a:prstGeom>
          <a:noFill/>
          <a:ln cap="flat" cmpd="sng" w="9525">
            <a:solidFill>
              <a:srgbClr val="BFBFBF"/>
            </a:solidFill>
            <a:prstDash val="solid"/>
            <a:round/>
            <a:headEnd len="sm" w="sm" type="none"/>
            <a:tailEnd len="sm" w="sm" type="none"/>
          </a:ln>
        </p:spPr>
      </p:cxnSp>
      <p:cxnSp>
        <p:nvCxnSpPr>
          <p:cNvPr id="461" name="Google Shape;461;p49"/>
          <p:cNvCxnSpPr/>
          <p:nvPr/>
        </p:nvCxnSpPr>
        <p:spPr>
          <a:xfrm>
            <a:off x="9753858" y="3721170"/>
            <a:ext cx="0" cy="1824000"/>
          </a:xfrm>
          <a:prstGeom prst="straightConnector1">
            <a:avLst/>
          </a:prstGeom>
          <a:noFill/>
          <a:ln cap="flat" cmpd="sng" w="9525">
            <a:solidFill>
              <a:srgbClr val="BFBFBF"/>
            </a:solidFill>
            <a:prstDash val="solid"/>
            <a:round/>
            <a:headEnd len="sm" w="sm" type="none"/>
            <a:tailEnd len="sm" w="sm" type="none"/>
          </a:ln>
        </p:spPr>
      </p:cxnSp>
      <p:sp>
        <p:nvSpPr>
          <p:cNvPr id="462" name="Google Shape;462;p49"/>
          <p:cNvSpPr txBox="1"/>
          <p:nvPr>
            <p:ph idx="18"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and Description">
  <p:cSld name="Graphic and Description">
    <p:spTree>
      <p:nvGrpSpPr>
        <p:cNvPr id="463" name="Shape 463"/>
        <p:cNvGrpSpPr/>
        <p:nvPr/>
      </p:nvGrpSpPr>
      <p:grpSpPr>
        <a:xfrm>
          <a:off x="0" y="0"/>
          <a:ext cx="0" cy="0"/>
          <a:chOff x="0" y="0"/>
          <a:chExt cx="0" cy="0"/>
        </a:xfrm>
      </p:grpSpPr>
      <p:sp>
        <p:nvSpPr>
          <p:cNvPr id="464" name="Google Shape;464;p50"/>
          <p:cNvSpPr txBox="1"/>
          <p:nvPr>
            <p:ph type="title"/>
          </p:nvPr>
        </p:nvSpPr>
        <p:spPr>
          <a:xfrm>
            <a:off x="1621293" y="18341"/>
            <a:ext cx="10232100" cy="859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65" name="Google Shape;465;p50"/>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6" name="Google Shape;466;p50"/>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7" name="Google Shape;467;p50"/>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68" name="Google Shape;468;p50"/>
          <p:cNvSpPr/>
          <p:nvPr>
            <p:ph idx="2" type="chart"/>
          </p:nvPr>
        </p:nvSpPr>
        <p:spPr>
          <a:xfrm>
            <a:off x="609603" y="1297421"/>
            <a:ext cx="6521100" cy="4896600"/>
          </a:xfrm>
          <a:prstGeom prst="rect">
            <a:avLst/>
          </a:prstGeom>
          <a:noFill/>
          <a:ln>
            <a:noFill/>
          </a:ln>
        </p:spPr>
        <p:txBody>
          <a:bodyPr anchorCtr="0" anchor="t" bIns="45700" lIns="91425" spcFirstLastPara="1" rIns="91425" wrap="square" tIns="45700">
            <a:noAutofit/>
          </a:bodyPr>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69" name="Google Shape;469;p50"/>
          <p:cNvSpPr txBox="1"/>
          <p:nvPr>
            <p:ph idx="1" type="body"/>
          </p:nvPr>
        </p:nvSpPr>
        <p:spPr>
          <a:xfrm>
            <a:off x="7318607" y="1297421"/>
            <a:ext cx="4433100" cy="48966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564D51"/>
              </a:buClr>
              <a:buSzPts val="1800"/>
              <a:buFont typeface="Arial"/>
              <a:buNone/>
              <a:defRPr b="0" i="0" sz="1800" u="none" cap="none" strike="noStrike">
                <a:solidFill>
                  <a:srgbClr val="564D5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0" name="Google Shape;470;p50"/>
          <p:cNvSpPr txBox="1"/>
          <p:nvPr>
            <p:ph idx="3"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redits">
    <p:spTree>
      <p:nvGrpSpPr>
        <p:cNvPr id="471" name="Shape 471"/>
        <p:cNvGrpSpPr/>
        <p:nvPr/>
      </p:nvGrpSpPr>
      <p:grpSpPr>
        <a:xfrm>
          <a:off x="0" y="0"/>
          <a:ext cx="0" cy="0"/>
          <a:chOff x="0" y="0"/>
          <a:chExt cx="0" cy="0"/>
        </a:xfrm>
      </p:grpSpPr>
      <p:sp>
        <p:nvSpPr>
          <p:cNvPr id="472" name="Google Shape;472;p51"/>
          <p:cNvSpPr txBox="1"/>
          <p:nvPr>
            <p:ph idx="1" type="body"/>
          </p:nvPr>
        </p:nvSpPr>
        <p:spPr>
          <a:xfrm>
            <a:off x="1094756" y="2185446"/>
            <a:ext cx="10002300" cy="185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320"/>
              </a:spcBef>
              <a:spcAft>
                <a:spcPts val="0"/>
              </a:spcAft>
              <a:buClr>
                <a:srgbClr val="5B5B5B"/>
              </a:buClr>
              <a:buSzPts val="1600"/>
              <a:buFont typeface="Arial"/>
              <a:buNone/>
              <a:defRPr b="0" i="0" sz="16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3" name="Google Shape;473;p51"/>
          <p:cNvSpPr txBox="1"/>
          <p:nvPr>
            <p:ph type="title"/>
          </p:nvPr>
        </p:nvSpPr>
        <p:spPr>
          <a:xfrm>
            <a:off x="1094756" y="1054102"/>
            <a:ext cx="10002300" cy="11430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4" name="Google Shape;474;p51"/>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5" name="Google Shape;475;p51"/>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6" name="Google Shape;476;p51"/>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77" name="Google Shape;477;p51"/>
          <p:cNvSpPr txBox="1"/>
          <p:nvPr>
            <p:ph idx="2" type="body"/>
          </p:nvPr>
        </p:nvSpPr>
        <p:spPr>
          <a:xfrm>
            <a:off x="3199660" y="5297715"/>
            <a:ext cx="5792700" cy="3549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24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cc.logo.large.png" id="478" name="Google Shape;478;p51"/>
          <p:cNvPicPr preferRelativeResize="0"/>
          <p:nvPr/>
        </p:nvPicPr>
        <p:blipFill rotWithShape="1">
          <a:blip r:embed="rId2">
            <a:alphaModFix amt="50000"/>
          </a:blip>
          <a:srcRect b="0" l="0" r="0" t="0"/>
          <a:stretch/>
        </p:blipFill>
        <p:spPr>
          <a:xfrm>
            <a:off x="5258169" y="5719759"/>
            <a:ext cx="1256746" cy="299877"/>
          </a:xfrm>
          <a:prstGeom prst="rect">
            <a:avLst/>
          </a:prstGeom>
          <a:noFill/>
          <a:ln>
            <a:noFill/>
          </a:ln>
        </p:spPr>
      </p:pic>
      <p:sp>
        <p:nvSpPr>
          <p:cNvPr id="479" name="Google Shape;479;p51"/>
          <p:cNvSpPr txBox="1"/>
          <p:nvPr>
            <p:ph idx="3" type="body"/>
          </p:nvPr>
        </p:nvSpPr>
        <p:spPr>
          <a:xfrm>
            <a:off x="5583147" y="2584"/>
            <a:ext cx="1029600" cy="780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oints">
  <p:cSld name="Three Points">
    <p:spTree>
      <p:nvGrpSpPr>
        <p:cNvPr id="41" name="Shape 41"/>
        <p:cNvGrpSpPr/>
        <p:nvPr/>
      </p:nvGrpSpPr>
      <p:grpSpPr>
        <a:xfrm>
          <a:off x="0" y="0"/>
          <a:ext cx="0" cy="0"/>
          <a:chOff x="0" y="0"/>
          <a:chExt cx="0" cy="0"/>
        </a:xfrm>
      </p:grpSpPr>
      <p:sp>
        <p:nvSpPr>
          <p:cNvPr id="42" name="Google Shape;42;p6"/>
          <p:cNvSpPr txBox="1"/>
          <p:nvPr>
            <p:ph type="title"/>
          </p:nvPr>
        </p:nvSpPr>
        <p:spPr>
          <a:xfrm>
            <a:off x="1496832" y="40511"/>
            <a:ext cx="10356300" cy="859500"/>
          </a:xfrm>
          <a:prstGeom prst="rect">
            <a:avLst/>
          </a:prstGeom>
          <a:noFill/>
          <a:ln>
            <a:noFill/>
          </a:ln>
        </p:spPr>
        <p:txBody>
          <a:bodyPr anchorCtr="0" anchor="ctr" bIns="45700" lIns="91425" spcFirstLastPara="1" rIns="91425" wrap="square" tIns="45700">
            <a:noAutofit/>
          </a:bodyPr>
          <a:lstStyle>
            <a:lvl1pPr lvl="0" marR="0" rtl="0" algn="l">
              <a:lnSpc>
                <a:spcPct val="18125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 name="Google Shape;43;p6"/>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 name="Google Shape;44;p6"/>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 name="Google Shape;45;p6"/>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6"/>
          <p:cNvSpPr/>
          <p:nvPr>
            <p:ph idx="2" type="pic"/>
          </p:nvPr>
        </p:nvSpPr>
        <p:spPr>
          <a:xfrm>
            <a:off x="1007659"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p6"/>
          <p:cNvSpPr/>
          <p:nvPr>
            <p:ph idx="3" type="pic"/>
          </p:nvPr>
        </p:nvSpPr>
        <p:spPr>
          <a:xfrm>
            <a:off x="4661903"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8" name="Google Shape;48;p6"/>
          <p:cNvSpPr/>
          <p:nvPr>
            <p:ph idx="4" type="pic"/>
          </p:nvPr>
        </p:nvSpPr>
        <p:spPr>
          <a:xfrm>
            <a:off x="8316147" y="1789471"/>
            <a:ext cx="2868000" cy="2161500"/>
          </a:xfrm>
          <a:prstGeom prst="rect">
            <a:avLst/>
          </a:prstGeom>
          <a:noFill/>
          <a:ln>
            <a:noFill/>
          </a:ln>
        </p:spPr>
        <p:txBody>
          <a:bodyPr anchorCtr="0" anchor="t" bIns="45700" lIns="91425" spcFirstLastPara="1" rIns="91425" wrap="square" tIns="45700">
            <a:noAutofit/>
          </a:bodyPr>
          <a:lstStyle>
            <a:lvl1pPr lvl="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6"/>
          <p:cNvSpPr txBox="1"/>
          <p:nvPr>
            <p:ph idx="1" type="body"/>
          </p:nvPr>
        </p:nvSpPr>
        <p:spPr>
          <a:xfrm>
            <a:off x="1007661"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 name="Google Shape;50;p6"/>
          <p:cNvSpPr txBox="1"/>
          <p:nvPr>
            <p:ph idx="5" type="body"/>
          </p:nvPr>
        </p:nvSpPr>
        <p:spPr>
          <a:xfrm>
            <a:off x="4661905"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6"/>
          <p:cNvSpPr txBox="1"/>
          <p:nvPr>
            <p:ph idx="6" type="body"/>
          </p:nvPr>
        </p:nvSpPr>
        <p:spPr>
          <a:xfrm>
            <a:off x="8316149" y="3969021"/>
            <a:ext cx="2868300" cy="5214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44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6"/>
          <p:cNvSpPr txBox="1"/>
          <p:nvPr>
            <p:ph idx="7" type="body"/>
          </p:nvPr>
        </p:nvSpPr>
        <p:spPr>
          <a:xfrm>
            <a:off x="1007661"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Google Shape;53;p6"/>
          <p:cNvSpPr txBox="1"/>
          <p:nvPr>
            <p:ph idx="8" type="body"/>
          </p:nvPr>
        </p:nvSpPr>
        <p:spPr>
          <a:xfrm>
            <a:off x="4661905"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4" name="Google Shape;54;p6"/>
          <p:cNvSpPr txBox="1"/>
          <p:nvPr>
            <p:ph idx="9" type="body"/>
          </p:nvPr>
        </p:nvSpPr>
        <p:spPr>
          <a:xfrm>
            <a:off x="8316149" y="4501009"/>
            <a:ext cx="2868300" cy="12678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6"/>
          <p:cNvSpPr txBox="1"/>
          <p:nvPr>
            <p:ph idx="13" type="body"/>
          </p:nvPr>
        </p:nvSpPr>
        <p:spPr>
          <a:xfrm>
            <a:off x="609600" y="2584"/>
            <a:ext cx="781200" cy="6042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180"/>
              </a:spcBef>
              <a:spcAft>
                <a:spcPts val="0"/>
              </a:spcAft>
              <a:buClr>
                <a:srgbClr val="5B5B5B"/>
              </a:buClr>
              <a:buSzPts val="900"/>
              <a:buFont typeface="Arial"/>
              <a:buNone/>
              <a:defRPr b="0" i="0" sz="900" u="none" cap="none" strike="noStrike">
                <a:solidFill>
                  <a:srgbClr val="5B5B5B"/>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0" name="Shape 480"/>
        <p:cNvGrpSpPr/>
        <p:nvPr/>
      </p:nvGrpSpPr>
      <p:grpSpPr>
        <a:xfrm>
          <a:off x="0" y="0"/>
          <a:ext cx="0" cy="0"/>
          <a:chOff x="0" y="0"/>
          <a:chExt cx="0" cy="0"/>
        </a:xfrm>
      </p:grpSpPr>
      <p:sp>
        <p:nvSpPr>
          <p:cNvPr id="481" name="Google Shape;481;p52"/>
          <p:cNvSpPr/>
          <p:nvPr/>
        </p:nvSpPr>
        <p:spPr>
          <a:xfrm>
            <a:off x="331320" y="6053667"/>
            <a:ext cx="11430300" cy="683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2" name="Google Shape;482;p52"/>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3" name="Google Shape;483;p52"/>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4" name="Google Shape;484;p52"/>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5" name="Google Shape;485;p52"/>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White)">
  <p:cSld name="Opening (White)">
    <p:spTree>
      <p:nvGrpSpPr>
        <p:cNvPr id="486" name="Shape 486"/>
        <p:cNvGrpSpPr/>
        <p:nvPr/>
      </p:nvGrpSpPr>
      <p:grpSpPr>
        <a:xfrm>
          <a:off x="0" y="0"/>
          <a:ext cx="0" cy="0"/>
          <a:chOff x="0" y="0"/>
          <a:chExt cx="0" cy="0"/>
        </a:xfrm>
      </p:grpSpPr>
      <p:sp>
        <p:nvSpPr>
          <p:cNvPr id="487" name="Google Shape;487;p53"/>
          <p:cNvSpPr/>
          <p:nvPr/>
        </p:nvSpPr>
        <p:spPr>
          <a:xfrm>
            <a:off x="331320" y="6053667"/>
            <a:ext cx="11430300" cy="683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8" name="Google Shape;488;p53"/>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9" name="Google Shape;489;p53"/>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0" name="Google Shape;490;p53"/>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91" name="Google Shape;491;p53"/>
          <p:cNvSpPr/>
          <p:nvPr/>
        </p:nvSpPr>
        <p:spPr>
          <a:xfrm>
            <a:off x="331320" y="1214906"/>
            <a:ext cx="11430300" cy="38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PSU_EXT_1_RGB_2C.png" id="492" name="Google Shape;492;p53"/>
          <p:cNvPicPr preferRelativeResize="0"/>
          <p:nvPr/>
        </p:nvPicPr>
        <p:blipFill rotWithShape="1">
          <a:blip r:embed="rId2">
            <a:alphaModFix/>
          </a:blip>
          <a:srcRect b="0" l="0" r="0" t="0"/>
          <a:stretch/>
        </p:blipFill>
        <p:spPr>
          <a:xfrm>
            <a:off x="3402691" y="2822155"/>
            <a:ext cx="4039966" cy="120416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Blue)">
  <p:cSld name="Opening (Blue)">
    <p:spTree>
      <p:nvGrpSpPr>
        <p:cNvPr id="493" name="Shape 493"/>
        <p:cNvGrpSpPr/>
        <p:nvPr/>
      </p:nvGrpSpPr>
      <p:grpSpPr>
        <a:xfrm>
          <a:off x="0" y="0"/>
          <a:ext cx="0" cy="0"/>
          <a:chOff x="0" y="0"/>
          <a:chExt cx="0" cy="0"/>
        </a:xfrm>
      </p:grpSpPr>
      <p:sp>
        <p:nvSpPr>
          <p:cNvPr id="494" name="Google Shape;494;p54"/>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5" name="Google Shape;495;p54"/>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6" name="Google Shape;496;p54"/>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97" name="Google Shape;497;p54"/>
          <p:cNvSpPr/>
          <p:nvPr/>
        </p:nvSpPr>
        <p:spPr>
          <a:xfrm>
            <a:off x="0" y="0"/>
            <a:ext cx="12192000" cy="6858000"/>
          </a:xfrm>
          <a:prstGeom prst="rect">
            <a:avLst/>
          </a:prstGeom>
          <a:solidFill>
            <a:srgbClr val="172F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PSU_EXT_1_RGB_REV_2C.png" id="498" name="Google Shape;498;p54"/>
          <p:cNvPicPr preferRelativeResize="0"/>
          <p:nvPr/>
        </p:nvPicPr>
        <p:blipFill rotWithShape="1">
          <a:blip r:embed="rId2">
            <a:alphaModFix/>
          </a:blip>
          <a:srcRect b="0" l="0" r="0" t="0"/>
          <a:stretch/>
        </p:blipFill>
        <p:spPr>
          <a:xfrm>
            <a:off x="3402691" y="2815672"/>
            <a:ext cx="4039964" cy="121713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1" name="Shape 511"/>
        <p:cNvGrpSpPr/>
        <p:nvPr/>
      </p:nvGrpSpPr>
      <p:grpSpPr>
        <a:xfrm>
          <a:off x="0" y="0"/>
          <a:ext cx="0" cy="0"/>
          <a:chOff x="0" y="0"/>
          <a:chExt cx="0" cy="0"/>
        </a:xfrm>
      </p:grpSpPr>
      <p:sp>
        <p:nvSpPr>
          <p:cNvPr id="512" name="Google Shape;512;p56"/>
          <p:cNvSpPr txBox="1"/>
          <p:nvPr>
            <p:ph type="title"/>
          </p:nvPr>
        </p:nvSpPr>
        <p:spPr>
          <a:xfrm>
            <a:off x="7085012" y="685800"/>
            <a:ext cx="3657600" cy="1371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Century Gothic"/>
              <a:buNone/>
              <a:defRPr b="0" i="0" sz="24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13" name="Google Shape;513;p56"/>
          <p:cNvSpPr txBox="1"/>
          <p:nvPr>
            <p:ph idx="1" type="body"/>
          </p:nvPr>
        </p:nvSpPr>
        <p:spPr>
          <a:xfrm>
            <a:off x="684212" y="685800"/>
            <a:ext cx="5943600" cy="5308500"/>
          </a:xfrm>
          <a:prstGeom prst="rect">
            <a:avLst/>
          </a:prstGeom>
          <a:noFill/>
          <a:ln>
            <a:noFill/>
          </a:ln>
        </p:spPr>
        <p:txBody>
          <a:bodyPr anchorCtr="0" anchor="ctr"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14" name="Google Shape;514;p56"/>
          <p:cNvSpPr txBox="1"/>
          <p:nvPr>
            <p:ph idx="2" type="body"/>
          </p:nvPr>
        </p:nvSpPr>
        <p:spPr>
          <a:xfrm>
            <a:off x="7085012" y="2209799"/>
            <a:ext cx="3657600" cy="209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2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960"/>
              <a:buFont typeface="Noto Sans Symbols"/>
              <a:buNone/>
              <a:defRPr b="0" i="0" sz="12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800"/>
              <a:buFont typeface="Noto Sans Symbols"/>
              <a:buNone/>
              <a:defRPr b="0" i="0" sz="10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9pPr>
          </a:lstStyle>
          <a:p/>
        </p:txBody>
      </p:sp>
      <p:sp>
        <p:nvSpPr>
          <p:cNvPr id="515" name="Google Shape;515;p56"/>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16" name="Google Shape;516;p56"/>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17" name="Google Shape;517;p56"/>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8" name="Shape 518"/>
        <p:cNvGrpSpPr/>
        <p:nvPr/>
      </p:nvGrpSpPr>
      <p:grpSpPr>
        <a:xfrm>
          <a:off x="0" y="0"/>
          <a:ext cx="0" cy="0"/>
          <a:chOff x="0" y="0"/>
          <a:chExt cx="0" cy="0"/>
        </a:xfrm>
      </p:grpSpPr>
      <p:sp>
        <p:nvSpPr>
          <p:cNvPr id="519" name="Google Shape;519;p57"/>
          <p:cNvSpPr txBox="1"/>
          <p:nvPr>
            <p:ph type="title"/>
          </p:nvPr>
        </p:nvSpPr>
        <p:spPr>
          <a:xfrm>
            <a:off x="4722812" y="1447800"/>
            <a:ext cx="6019800" cy="11430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2800"/>
              <a:buFont typeface="Century Gothic"/>
              <a:buNone/>
              <a:defRPr b="0" i="0" sz="2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20" name="Google Shape;520;p57"/>
          <p:cNvSpPr/>
          <p:nvPr>
            <p:ph idx="2" type="pic"/>
          </p:nvPr>
        </p:nvSpPr>
        <p:spPr>
          <a:xfrm>
            <a:off x="989012" y="914400"/>
            <a:ext cx="3281100"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1pPr>
            <a:lvl2pPr lvl="1"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2pPr>
            <a:lvl3pPr lvl="2"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3pPr>
            <a:lvl4pPr lvl="3"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4pPr>
            <a:lvl5pPr lvl="4"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5pPr>
            <a:lvl6pPr lvl="5"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6pPr>
            <a:lvl7pPr lvl="6"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7pPr>
            <a:lvl8pPr lvl="7"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8pPr>
            <a:lvl9pPr lvl="8" marR="0" rtl="0" algn="l">
              <a:lnSpc>
                <a:spcPct val="100000"/>
              </a:lnSpc>
              <a:spcBef>
                <a:spcPts val="600"/>
              </a:spcBef>
              <a:spcAft>
                <a:spcPts val="60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9pPr>
          </a:lstStyle>
          <a:p/>
        </p:txBody>
      </p:sp>
      <p:sp>
        <p:nvSpPr>
          <p:cNvPr id="521" name="Google Shape;521;p57"/>
          <p:cNvSpPr txBox="1"/>
          <p:nvPr>
            <p:ph idx="1" type="body"/>
          </p:nvPr>
        </p:nvSpPr>
        <p:spPr>
          <a:xfrm>
            <a:off x="4722812" y="2777066"/>
            <a:ext cx="6021300" cy="2049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960"/>
              <a:buFont typeface="Noto Sans Symbols"/>
              <a:buNone/>
              <a:defRPr b="0" i="0" sz="12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800"/>
              <a:buFont typeface="Noto Sans Symbols"/>
              <a:buNone/>
              <a:defRPr b="0" i="0" sz="10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720"/>
              <a:buFont typeface="Noto Sans Symbols"/>
              <a:buNone/>
              <a:defRPr b="0" i="0" sz="900" u="none" cap="none" strike="noStrike">
                <a:solidFill>
                  <a:srgbClr val="33473C"/>
                </a:solidFill>
                <a:latin typeface="Century Gothic"/>
                <a:ea typeface="Century Gothic"/>
                <a:cs typeface="Century Gothic"/>
                <a:sym typeface="Century Gothic"/>
              </a:defRPr>
            </a:lvl9pPr>
          </a:lstStyle>
          <a:p/>
        </p:txBody>
      </p:sp>
      <p:sp>
        <p:nvSpPr>
          <p:cNvPr id="522" name="Google Shape;522;p57"/>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23" name="Google Shape;523;p57"/>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24" name="Google Shape;524;p57"/>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5" name="Shape 525"/>
        <p:cNvGrpSpPr/>
        <p:nvPr/>
      </p:nvGrpSpPr>
      <p:grpSpPr>
        <a:xfrm>
          <a:off x="0" y="0"/>
          <a:ext cx="0" cy="0"/>
          <a:chOff x="0" y="0"/>
          <a:chExt cx="0" cy="0"/>
        </a:xfrm>
      </p:grpSpPr>
      <p:sp>
        <p:nvSpPr>
          <p:cNvPr id="526" name="Google Shape;526;p58"/>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27" name="Google Shape;527;p58"/>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28" name="Google Shape;528;p58"/>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9" name="Shape 529"/>
        <p:cNvGrpSpPr/>
        <p:nvPr/>
      </p:nvGrpSpPr>
      <p:grpSpPr>
        <a:xfrm>
          <a:off x="0" y="0"/>
          <a:ext cx="0" cy="0"/>
          <a:chOff x="0" y="0"/>
          <a:chExt cx="0" cy="0"/>
        </a:xfrm>
      </p:grpSpPr>
      <p:sp>
        <p:nvSpPr>
          <p:cNvPr id="530" name="Google Shape;530;p59"/>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31" name="Google Shape;531;p59"/>
          <p:cNvSpPr txBox="1"/>
          <p:nvPr>
            <p:ph idx="1" type="body"/>
          </p:nvPr>
        </p:nvSpPr>
        <p:spPr>
          <a:xfrm>
            <a:off x="684211" y="685800"/>
            <a:ext cx="4937700" cy="3615300"/>
          </a:xfrm>
          <a:prstGeom prst="rect">
            <a:avLst/>
          </a:prstGeom>
          <a:noFill/>
          <a:ln>
            <a:noFill/>
          </a:ln>
        </p:spPr>
        <p:txBody>
          <a:bodyPr anchorCtr="0" anchor="ctr"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32" name="Google Shape;532;p59"/>
          <p:cNvSpPr txBox="1"/>
          <p:nvPr>
            <p:ph idx="2" type="body"/>
          </p:nvPr>
        </p:nvSpPr>
        <p:spPr>
          <a:xfrm>
            <a:off x="5808133" y="685801"/>
            <a:ext cx="4934400" cy="3615300"/>
          </a:xfrm>
          <a:prstGeom prst="rect">
            <a:avLst/>
          </a:prstGeom>
          <a:noFill/>
          <a:ln>
            <a:noFill/>
          </a:ln>
        </p:spPr>
        <p:txBody>
          <a:bodyPr anchorCtr="0" anchor="ctr"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33" name="Google Shape;533;p59"/>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34" name="Google Shape;534;p59"/>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35" name="Google Shape;535;p59"/>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6" name="Shape 536"/>
        <p:cNvGrpSpPr/>
        <p:nvPr/>
      </p:nvGrpSpPr>
      <p:grpSpPr>
        <a:xfrm>
          <a:off x="0" y="0"/>
          <a:ext cx="0" cy="0"/>
          <a:chOff x="0" y="0"/>
          <a:chExt cx="0" cy="0"/>
        </a:xfrm>
      </p:grpSpPr>
      <p:sp>
        <p:nvSpPr>
          <p:cNvPr id="537" name="Google Shape;537;p60"/>
          <p:cNvSpPr txBox="1"/>
          <p:nvPr>
            <p:ph type="ctrTitle"/>
          </p:nvPr>
        </p:nvSpPr>
        <p:spPr>
          <a:xfrm>
            <a:off x="684212" y="685799"/>
            <a:ext cx="8001000" cy="2971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Century Gothic"/>
              <a:buNone/>
              <a:defRPr b="0" i="0" sz="4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38" name="Google Shape;538;p60"/>
          <p:cNvSpPr txBox="1"/>
          <p:nvPr>
            <p:ph idx="1" type="subTitle"/>
          </p:nvPr>
        </p:nvSpPr>
        <p:spPr>
          <a:xfrm>
            <a:off x="684212" y="3843867"/>
            <a:ext cx="6400800" cy="194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
              </a:spcBef>
              <a:spcAft>
                <a:spcPts val="0"/>
              </a:spcAft>
              <a:buClr>
                <a:schemeClr val="lt1"/>
              </a:buClr>
              <a:buSzPts val="1680"/>
              <a:buFont typeface="Noto Sans Symbols"/>
              <a:buNone/>
              <a:defRPr b="0" i="0" sz="2100" u="none" cap="none" strike="noStrike">
                <a:solidFill>
                  <a:srgbClr val="33473C"/>
                </a:solidFill>
                <a:latin typeface="Century Gothic"/>
                <a:ea typeface="Century Gothic"/>
                <a:cs typeface="Century Gothic"/>
                <a:sym typeface="Century Gothic"/>
              </a:defRPr>
            </a:lvl1pPr>
            <a:lvl2pPr lvl="1" marR="0" rtl="0" algn="ctr">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lvl="2" marR="0" rtl="0" algn="ctr">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ctr">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lvl="4" marR="0" rtl="0" algn="ctr">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lvl="5" marR="0" rtl="0" algn="ctr">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lvl="6" marR="0" rtl="0" algn="ctr">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lvl="7" marR="0" rtl="0" algn="ctr">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lvl="8" marR="0" rtl="0" algn="ctr">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539" name="Google Shape;539;p60"/>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40" name="Google Shape;540;p60"/>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41" name="Google Shape;541;p60"/>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cxnSp>
        <p:nvCxnSpPr>
          <p:cNvPr id="542" name="Google Shape;542;p60"/>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543" name="Google Shape;543;p60"/>
          <p:cNvCxnSpPr/>
          <p:nvPr/>
        </p:nvCxnSpPr>
        <p:spPr>
          <a:xfrm flipH="1">
            <a:off x="6108125" y="91545"/>
            <a:ext cx="6080700" cy="6080700"/>
          </a:xfrm>
          <a:prstGeom prst="straightConnector1">
            <a:avLst/>
          </a:prstGeom>
          <a:noFill/>
          <a:ln cap="flat" cmpd="sng" w="12700">
            <a:solidFill>
              <a:schemeClr val="lt1"/>
            </a:solidFill>
            <a:prstDash val="solid"/>
            <a:round/>
            <a:headEnd len="sm" w="sm" type="none"/>
            <a:tailEnd len="sm" w="sm" type="none"/>
          </a:ln>
        </p:spPr>
      </p:cxnSp>
      <p:cxnSp>
        <p:nvCxnSpPr>
          <p:cNvPr id="544" name="Google Shape;544;p60"/>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545" name="Google Shape;545;p60"/>
          <p:cNvCxnSpPr/>
          <p:nvPr/>
        </p:nvCxnSpPr>
        <p:spPr>
          <a:xfrm flipH="1">
            <a:off x="7335726" y="32278"/>
            <a:ext cx="4853100" cy="4853100"/>
          </a:xfrm>
          <a:prstGeom prst="straightConnector1">
            <a:avLst/>
          </a:prstGeom>
          <a:noFill/>
          <a:ln cap="flat" cmpd="sng" w="31750">
            <a:solidFill>
              <a:schemeClr val="lt1"/>
            </a:solidFill>
            <a:prstDash val="solid"/>
            <a:round/>
            <a:headEnd len="sm" w="sm" type="none"/>
            <a:tailEnd len="sm" w="sm" type="none"/>
          </a:ln>
        </p:spPr>
      </p:cxnSp>
      <p:cxnSp>
        <p:nvCxnSpPr>
          <p:cNvPr id="546" name="Google Shape;546;p60"/>
          <p:cNvCxnSpPr/>
          <p:nvPr/>
        </p:nvCxnSpPr>
        <p:spPr>
          <a:xfrm flipH="1">
            <a:off x="7845425" y="609601"/>
            <a:ext cx="4343400" cy="4343400"/>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7" name="Shape 547"/>
        <p:cNvGrpSpPr/>
        <p:nvPr/>
      </p:nvGrpSpPr>
      <p:grpSpPr>
        <a:xfrm>
          <a:off x="0" y="0"/>
          <a:ext cx="0" cy="0"/>
          <a:chOff x="0" y="0"/>
          <a:chExt cx="0" cy="0"/>
        </a:xfrm>
      </p:grpSpPr>
      <p:sp>
        <p:nvSpPr>
          <p:cNvPr id="548" name="Google Shape;548;p61"/>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49" name="Google Shape;549;p61"/>
          <p:cNvSpPr txBox="1"/>
          <p:nvPr>
            <p:ph idx="1" type="body"/>
          </p:nvPr>
        </p:nvSpPr>
        <p:spPr>
          <a:xfrm>
            <a:off x="684212" y="685800"/>
            <a:ext cx="8534400" cy="3615300"/>
          </a:xfrm>
          <a:prstGeom prst="rect">
            <a:avLst/>
          </a:prstGeom>
          <a:noFill/>
          <a:ln>
            <a:noFill/>
          </a:ln>
        </p:spPr>
        <p:txBody>
          <a:bodyPr anchorCtr="0" anchor="ctr"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50" name="Google Shape;550;p61"/>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51" name="Google Shape;551;p61"/>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52" name="Google Shape;552;p61"/>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3" name="Shape 553"/>
        <p:cNvGrpSpPr/>
        <p:nvPr/>
      </p:nvGrpSpPr>
      <p:grpSpPr>
        <a:xfrm>
          <a:off x="0" y="0"/>
          <a:ext cx="0" cy="0"/>
          <a:chOff x="0" y="0"/>
          <a:chExt cx="0" cy="0"/>
        </a:xfrm>
      </p:grpSpPr>
      <p:sp>
        <p:nvSpPr>
          <p:cNvPr id="554" name="Google Shape;554;p62"/>
          <p:cNvSpPr txBox="1"/>
          <p:nvPr>
            <p:ph type="title"/>
          </p:nvPr>
        </p:nvSpPr>
        <p:spPr>
          <a:xfrm>
            <a:off x="684211" y="2006600"/>
            <a:ext cx="8534400" cy="22815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55" name="Google Shape;555;p62"/>
          <p:cNvSpPr txBox="1"/>
          <p:nvPr>
            <p:ph idx="1" type="body"/>
          </p:nvPr>
        </p:nvSpPr>
        <p:spPr>
          <a:xfrm>
            <a:off x="684213" y="4495800"/>
            <a:ext cx="8534400" cy="14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556" name="Google Shape;556;p62"/>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57" name="Google Shape;557;p62"/>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58" name="Google Shape;558;p62"/>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 name="Google Shape;58;p7"/>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30200" lvl="4" marL="2286000" rtl="0" algn="l">
              <a:spcBef>
                <a:spcPts val="320"/>
              </a:spcBef>
              <a:spcAft>
                <a:spcPts val="0"/>
              </a:spcAft>
              <a:buClr>
                <a:srgbClr val="7F7F7F"/>
              </a:buClr>
              <a:buSzPts val="1600"/>
              <a:buChar char="•"/>
              <a:defRPr/>
            </a:lvl5pPr>
            <a:lvl6pPr indent="-330200" lvl="5" marL="2743200" rtl="0" algn="l">
              <a:spcBef>
                <a:spcPts val="320"/>
              </a:spcBef>
              <a:spcAft>
                <a:spcPts val="0"/>
              </a:spcAft>
              <a:buClr>
                <a:srgbClr val="7F7F7F"/>
              </a:buClr>
              <a:buSzPts val="1600"/>
              <a:buChar char="o"/>
              <a:defRPr/>
            </a:lvl6pPr>
            <a:lvl7pPr indent="-330200" lvl="6" marL="3200400" rtl="0" algn="l">
              <a:spcBef>
                <a:spcPts val="320"/>
              </a:spcBef>
              <a:spcAft>
                <a:spcPts val="0"/>
              </a:spcAft>
              <a:buClr>
                <a:srgbClr val="7F7F7F"/>
              </a:buClr>
              <a:buSzPts val="1600"/>
              <a:buChar char="•"/>
              <a:defRPr/>
            </a:lvl7pPr>
            <a:lvl8pPr indent="-330200" lvl="7" marL="3657600" rtl="0" algn="l">
              <a:spcBef>
                <a:spcPts val="320"/>
              </a:spcBef>
              <a:spcAft>
                <a:spcPts val="0"/>
              </a:spcAft>
              <a:buClr>
                <a:srgbClr val="7F7F7F"/>
              </a:buClr>
              <a:buSzPts val="1600"/>
              <a:buChar char="o"/>
              <a:defRPr/>
            </a:lvl8pPr>
            <a:lvl9pPr indent="-330200" lvl="8" marL="4114800" rtl="0" algn="l">
              <a:spcBef>
                <a:spcPts val="320"/>
              </a:spcBef>
              <a:spcAft>
                <a:spcPts val="0"/>
              </a:spcAft>
              <a:buClr>
                <a:srgbClr val="7F7F7F"/>
              </a:buClr>
              <a:buSzPts val="1600"/>
              <a:buFont typeface="Arial"/>
              <a:buChar char="•"/>
              <a:defRPr/>
            </a:lvl9pPr>
          </a:lstStyle>
          <a:p/>
        </p:txBody>
      </p:sp>
      <p:sp>
        <p:nvSpPr>
          <p:cNvPr id="59" name="Google Shape;59;p7"/>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7"/>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 name="Google Shape;61;p7"/>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9" name="Shape 559"/>
        <p:cNvGrpSpPr/>
        <p:nvPr/>
      </p:nvGrpSpPr>
      <p:grpSpPr>
        <a:xfrm>
          <a:off x="0" y="0"/>
          <a:ext cx="0" cy="0"/>
          <a:chOff x="0" y="0"/>
          <a:chExt cx="0" cy="0"/>
        </a:xfrm>
      </p:grpSpPr>
      <p:sp>
        <p:nvSpPr>
          <p:cNvPr id="560" name="Google Shape;560;p63"/>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61" name="Google Shape;561;p63"/>
          <p:cNvSpPr txBox="1"/>
          <p:nvPr>
            <p:ph idx="1" type="body"/>
          </p:nvPr>
        </p:nvSpPr>
        <p:spPr>
          <a:xfrm>
            <a:off x="972080" y="685800"/>
            <a:ext cx="4649700" cy="576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560"/>
              </a:spcBef>
              <a:spcAft>
                <a:spcPts val="0"/>
              </a:spcAft>
              <a:buClr>
                <a:schemeClr val="lt1"/>
              </a:buClr>
              <a:buSzPts val="2240"/>
              <a:buFont typeface="Noto Sans Symbols"/>
              <a:buNone/>
              <a:defRPr b="0"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600"/>
              <a:buFont typeface="Noto Sans Symbols"/>
              <a:buNone/>
              <a:defRPr b="1" i="0" sz="20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440"/>
              <a:buFont typeface="Noto Sans Symbols"/>
              <a:buNone/>
              <a:defRPr b="1" i="0" sz="18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9pPr>
          </a:lstStyle>
          <a:p/>
        </p:txBody>
      </p:sp>
      <p:sp>
        <p:nvSpPr>
          <p:cNvPr id="562" name="Google Shape;562;p63"/>
          <p:cNvSpPr txBox="1"/>
          <p:nvPr>
            <p:ph idx="2" type="body"/>
          </p:nvPr>
        </p:nvSpPr>
        <p:spPr>
          <a:xfrm>
            <a:off x="684211" y="1270529"/>
            <a:ext cx="4937700" cy="30306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63" name="Google Shape;563;p63"/>
          <p:cNvSpPr txBox="1"/>
          <p:nvPr>
            <p:ph idx="3" type="body"/>
          </p:nvPr>
        </p:nvSpPr>
        <p:spPr>
          <a:xfrm>
            <a:off x="6079066" y="685800"/>
            <a:ext cx="4665000" cy="576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560"/>
              </a:spcBef>
              <a:spcAft>
                <a:spcPts val="0"/>
              </a:spcAft>
              <a:buClr>
                <a:schemeClr val="lt1"/>
              </a:buClr>
              <a:buSzPts val="2240"/>
              <a:buFont typeface="Noto Sans Symbols"/>
              <a:buNone/>
              <a:defRPr b="0"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600"/>
              <a:buFont typeface="Noto Sans Symbols"/>
              <a:buNone/>
              <a:defRPr b="1" i="0" sz="20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440"/>
              <a:buFont typeface="Noto Sans Symbols"/>
              <a:buNone/>
              <a:defRPr b="1" i="0" sz="18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280"/>
              <a:buFont typeface="Noto Sans Symbols"/>
              <a:buNone/>
              <a:defRPr b="1" i="0" sz="1600" u="none" cap="none" strike="noStrike">
                <a:solidFill>
                  <a:srgbClr val="33473C"/>
                </a:solidFill>
                <a:latin typeface="Century Gothic"/>
                <a:ea typeface="Century Gothic"/>
                <a:cs typeface="Century Gothic"/>
                <a:sym typeface="Century Gothic"/>
              </a:defRPr>
            </a:lvl9pPr>
          </a:lstStyle>
          <a:p/>
        </p:txBody>
      </p:sp>
      <p:sp>
        <p:nvSpPr>
          <p:cNvPr id="564" name="Google Shape;564;p63"/>
          <p:cNvSpPr txBox="1"/>
          <p:nvPr>
            <p:ph idx="4" type="body"/>
          </p:nvPr>
        </p:nvSpPr>
        <p:spPr>
          <a:xfrm>
            <a:off x="5806545" y="1262062"/>
            <a:ext cx="4929300" cy="30306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65" name="Google Shape;565;p63"/>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66" name="Google Shape;566;p63"/>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67" name="Google Shape;567;p63"/>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8" name="Shape 568"/>
        <p:cNvGrpSpPr/>
        <p:nvPr/>
      </p:nvGrpSpPr>
      <p:grpSpPr>
        <a:xfrm>
          <a:off x="0" y="0"/>
          <a:ext cx="0" cy="0"/>
          <a:chOff x="0" y="0"/>
          <a:chExt cx="0" cy="0"/>
        </a:xfrm>
      </p:grpSpPr>
      <p:sp>
        <p:nvSpPr>
          <p:cNvPr id="569" name="Google Shape;569;p64"/>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70" name="Google Shape;570;p64"/>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71" name="Google Shape;571;p64"/>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72" name="Google Shape;572;p64"/>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573" name="Shape 573"/>
        <p:cNvGrpSpPr/>
        <p:nvPr/>
      </p:nvGrpSpPr>
      <p:grpSpPr>
        <a:xfrm>
          <a:off x="0" y="0"/>
          <a:ext cx="0" cy="0"/>
          <a:chOff x="0" y="0"/>
          <a:chExt cx="0" cy="0"/>
        </a:xfrm>
      </p:grpSpPr>
      <p:sp>
        <p:nvSpPr>
          <p:cNvPr id="574" name="Google Shape;574;p65"/>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75" name="Google Shape;575;p65"/>
          <p:cNvSpPr/>
          <p:nvPr>
            <p:ph idx="2" type="pic"/>
          </p:nvPr>
        </p:nvSpPr>
        <p:spPr>
          <a:xfrm>
            <a:off x="685800" y="533400"/>
            <a:ext cx="10818900"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1pPr>
            <a:lvl2pPr lvl="1"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2pPr>
            <a:lvl3pPr lvl="2"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3pPr>
            <a:lvl4pPr lvl="3"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4pPr>
            <a:lvl5pPr lvl="4"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5pPr>
            <a:lvl6pPr lvl="5"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6pPr>
            <a:lvl7pPr lvl="6"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7pPr>
            <a:lvl8pPr lvl="7"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8pPr>
            <a:lvl9pPr lvl="8" marR="0" rtl="0" algn="l">
              <a:lnSpc>
                <a:spcPct val="100000"/>
              </a:lnSpc>
              <a:spcBef>
                <a:spcPts val="600"/>
              </a:spcBef>
              <a:spcAft>
                <a:spcPts val="60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9pPr>
          </a:lstStyle>
          <a:p/>
        </p:txBody>
      </p:sp>
      <p:sp>
        <p:nvSpPr>
          <p:cNvPr id="576" name="Google Shape;576;p65"/>
          <p:cNvSpPr txBox="1"/>
          <p:nvPr>
            <p:ph idx="1" type="body"/>
          </p:nvPr>
        </p:nvSpPr>
        <p:spPr>
          <a:xfrm>
            <a:off x="914402" y="3843867"/>
            <a:ext cx="8304300" cy="457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2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77" name="Google Shape;577;p65"/>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78" name="Google Shape;578;p65"/>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79" name="Google Shape;579;p65"/>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80" name="Shape 580"/>
        <p:cNvGrpSpPr/>
        <p:nvPr/>
      </p:nvGrpSpPr>
      <p:grpSpPr>
        <a:xfrm>
          <a:off x="0" y="0"/>
          <a:ext cx="0" cy="0"/>
          <a:chOff x="0" y="0"/>
          <a:chExt cx="0" cy="0"/>
        </a:xfrm>
      </p:grpSpPr>
      <p:sp>
        <p:nvSpPr>
          <p:cNvPr id="581" name="Google Shape;581;p66"/>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82" name="Google Shape;582;p66"/>
          <p:cNvSpPr txBox="1"/>
          <p:nvPr>
            <p:ph idx="1" type="body"/>
          </p:nvPr>
        </p:nvSpPr>
        <p:spPr>
          <a:xfrm>
            <a:off x="684212" y="4114800"/>
            <a:ext cx="8535900" cy="18795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00"/>
              </a:spcBef>
              <a:spcAft>
                <a:spcPts val="0"/>
              </a:spcAft>
              <a:buClr>
                <a:schemeClr val="lt1"/>
              </a:buClr>
              <a:buSzPts val="1600"/>
              <a:buFont typeface="Noto Sans Symbols"/>
              <a:buNone/>
              <a:defRPr b="0" i="0" sz="20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583" name="Google Shape;583;p66"/>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84" name="Google Shape;584;p66"/>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85" name="Google Shape;585;p66"/>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586" name="Shape 586"/>
        <p:cNvGrpSpPr/>
        <p:nvPr/>
      </p:nvGrpSpPr>
      <p:grpSpPr>
        <a:xfrm>
          <a:off x="0" y="0"/>
          <a:ext cx="0" cy="0"/>
          <a:chOff x="0" y="0"/>
          <a:chExt cx="0" cy="0"/>
        </a:xfrm>
      </p:grpSpPr>
      <p:sp>
        <p:nvSpPr>
          <p:cNvPr id="587" name="Google Shape;587;p67"/>
          <p:cNvSpPr txBox="1"/>
          <p:nvPr>
            <p:ph type="title"/>
          </p:nvPr>
        </p:nvSpPr>
        <p:spPr>
          <a:xfrm>
            <a:off x="1141411" y="685800"/>
            <a:ext cx="9144000" cy="2743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88" name="Google Shape;588;p67"/>
          <p:cNvSpPr txBox="1"/>
          <p:nvPr>
            <p:ph idx="1" type="body"/>
          </p:nvPr>
        </p:nvSpPr>
        <p:spPr>
          <a:xfrm>
            <a:off x="1446212" y="3429000"/>
            <a:ext cx="8534400" cy="381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00"/>
              </a:spcBef>
              <a:spcAft>
                <a:spcPts val="0"/>
              </a:spcAft>
              <a:buClr>
                <a:schemeClr val="lt1"/>
              </a:buClr>
              <a:buSzPts val="1600"/>
              <a:buFont typeface="Noto Sans Symbols"/>
              <a:buNone/>
              <a:defRPr b="0" i="0" sz="20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rgbClr val="33473C"/>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rgbClr val="33473C"/>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89" name="Google Shape;589;p67"/>
          <p:cNvSpPr txBox="1"/>
          <p:nvPr>
            <p:ph idx="2" type="body"/>
          </p:nvPr>
        </p:nvSpPr>
        <p:spPr>
          <a:xfrm>
            <a:off x="684213" y="4301067"/>
            <a:ext cx="8534400" cy="16848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00"/>
              </a:spcBef>
              <a:spcAft>
                <a:spcPts val="0"/>
              </a:spcAft>
              <a:buClr>
                <a:schemeClr val="lt1"/>
              </a:buClr>
              <a:buSzPts val="1600"/>
              <a:buFont typeface="Noto Sans Symbols"/>
              <a:buNone/>
              <a:defRPr b="0" i="0" sz="20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590" name="Google Shape;590;p67"/>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91" name="Google Shape;591;p67"/>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92" name="Google Shape;592;p67"/>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593" name="Google Shape;593;p67"/>
          <p:cNvSpPr txBox="1"/>
          <p:nvPr/>
        </p:nvSpPr>
        <p:spPr>
          <a:xfrm>
            <a:off x="531812" y="812222"/>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594" name="Google Shape;594;p67"/>
          <p:cNvSpPr txBox="1"/>
          <p:nvPr/>
        </p:nvSpPr>
        <p:spPr>
          <a:xfrm>
            <a:off x="10285412" y="2768601"/>
            <a:ext cx="609600" cy="58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595" name="Shape 595"/>
        <p:cNvGrpSpPr/>
        <p:nvPr/>
      </p:nvGrpSpPr>
      <p:grpSpPr>
        <a:xfrm>
          <a:off x="0" y="0"/>
          <a:ext cx="0" cy="0"/>
          <a:chOff x="0" y="0"/>
          <a:chExt cx="0" cy="0"/>
        </a:xfrm>
      </p:grpSpPr>
      <p:sp>
        <p:nvSpPr>
          <p:cNvPr id="596" name="Google Shape;596;p68"/>
          <p:cNvSpPr txBox="1"/>
          <p:nvPr>
            <p:ph type="title"/>
          </p:nvPr>
        </p:nvSpPr>
        <p:spPr>
          <a:xfrm>
            <a:off x="684212" y="3429000"/>
            <a:ext cx="8534400" cy="16974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97" name="Google Shape;597;p68"/>
          <p:cNvSpPr txBox="1"/>
          <p:nvPr>
            <p:ph idx="1" type="body"/>
          </p:nvPr>
        </p:nvSpPr>
        <p:spPr>
          <a:xfrm>
            <a:off x="684211" y="5132981"/>
            <a:ext cx="8535900" cy="860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lt1"/>
              </a:buClr>
              <a:buSzPts val="1600"/>
              <a:buFont typeface="Noto Sans Symbols"/>
              <a:buNone/>
              <a:defRPr b="0" i="0" sz="20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598" name="Google Shape;598;p68"/>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99" name="Google Shape;599;p68"/>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00" name="Google Shape;600;p68"/>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601" name="Shape 601"/>
        <p:cNvGrpSpPr/>
        <p:nvPr/>
      </p:nvGrpSpPr>
      <p:grpSpPr>
        <a:xfrm>
          <a:off x="0" y="0"/>
          <a:ext cx="0" cy="0"/>
          <a:chOff x="0" y="0"/>
          <a:chExt cx="0" cy="0"/>
        </a:xfrm>
      </p:grpSpPr>
      <p:sp>
        <p:nvSpPr>
          <p:cNvPr id="602" name="Google Shape;602;p69"/>
          <p:cNvSpPr txBox="1"/>
          <p:nvPr>
            <p:ph type="title"/>
          </p:nvPr>
        </p:nvSpPr>
        <p:spPr>
          <a:xfrm>
            <a:off x="1141413" y="685800"/>
            <a:ext cx="9144000" cy="2743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603" name="Google Shape;603;p69"/>
          <p:cNvSpPr txBox="1"/>
          <p:nvPr>
            <p:ph idx="1" type="body"/>
          </p:nvPr>
        </p:nvSpPr>
        <p:spPr>
          <a:xfrm>
            <a:off x="684212" y="3928534"/>
            <a:ext cx="8534400" cy="1050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1920"/>
              <a:buFont typeface="Noto Sans Symbols"/>
              <a:buNone/>
              <a:defRPr b="0" i="0" sz="2400" u="none" cap="none" strike="noStrike">
                <a:solidFill>
                  <a:schemeClr val="lt1"/>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604" name="Google Shape;604;p69"/>
          <p:cNvSpPr txBox="1"/>
          <p:nvPr>
            <p:ph idx="2" type="body"/>
          </p:nvPr>
        </p:nvSpPr>
        <p:spPr>
          <a:xfrm>
            <a:off x="684211" y="4978400"/>
            <a:ext cx="8534400" cy="101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605" name="Google Shape;605;p69"/>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06" name="Google Shape;606;p69"/>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07" name="Google Shape;607;p69"/>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608" name="Google Shape;608;p69"/>
          <p:cNvSpPr txBox="1"/>
          <p:nvPr/>
        </p:nvSpPr>
        <p:spPr>
          <a:xfrm>
            <a:off x="531812" y="812222"/>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609" name="Google Shape;609;p69"/>
          <p:cNvSpPr txBox="1"/>
          <p:nvPr/>
        </p:nvSpPr>
        <p:spPr>
          <a:xfrm>
            <a:off x="10285412" y="2768601"/>
            <a:ext cx="609600" cy="58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610" name="Shape 610"/>
        <p:cNvGrpSpPr/>
        <p:nvPr/>
      </p:nvGrpSpPr>
      <p:grpSpPr>
        <a:xfrm>
          <a:off x="0" y="0"/>
          <a:ext cx="0" cy="0"/>
          <a:chOff x="0" y="0"/>
          <a:chExt cx="0" cy="0"/>
        </a:xfrm>
      </p:grpSpPr>
      <p:sp>
        <p:nvSpPr>
          <p:cNvPr id="611" name="Google Shape;611;p70"/>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612" name="Google Shape;612;p70"/>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1920"/>
              <a:buFont typeface="Noto Sans Symbols"/>
              <a:buNone/>
              <a:defRPr b="0" i="0" sz="2400" u="none" cap="none" strike="noStrike">
                <a:solidFill>
                  <a:schemeClr val="lt1"/>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613" name="Google Shape;613;p70"/>
          <p:cNvSpPr txBox="1"/>
          <p:nvPr>
            <p:ph idx="2" type="body"/>
          </p:nvPr>
        </p:nvSpPr>
        <p:spPr>
          <a:xfrm>
            <a:off x="684211" y="4766732"/>
            <a:ext cx="8534400" cy="1227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lt1"/>
              </a:buClr>
              <a:buSzPts val="1440"/>
              <a:buFont typeface="Noto Sans Symbols"/>
              <a:buNone/>
              <a:defRPr b="0" i="0" sz="1800" u="none" cap="none" strike="noStrike">
                <a:solidFill>
                  <a:srgbClr val="33473C"/>
                </a:solidFill>
                <a:latin typeface="Century Gothic"/>
                <a:ea typeface="Century Gothic"/>
                <a:cs typeface="Century Gothic"/>
                <a:sym typeface="Century Gothic"/>
              </a:defRPr>
            </a:lvl1pPr>
            <a:lvl2pPr indent="-228600" lvl="1" marL="914400" marR="0" rtl="0" algn="l">
              <a:lnSpc>
                <a:spcPct val="100000"/>
              </a:lnSpc>
              <a:spcBef>
                <a:spcPts val="600"/>
              </a:spcBef>
              <a:spcAft>
                <a:spcPts val="0"/>
              </a:spcAft>
              <a:buClr>
                <a:schemeClr val="lt1"/>
              </a:buClr>
              <a:buSzPts val="1440"/>
              <a:buFont typeface="Noto Sans Symbols"/>
              <a:buNone/>
              <a:defRPr b="0" i="0" sz="1800" u="none" cap="none" strike="noStrike">
                <a:solidFill>
                  <a:schemeClr val="lt1"/>
                </a:solidFill>
                <a:latin typeface="Century Gothic"/>
                <a:ea typeface="Century Gothic"/>
                <a:cs typeface="Century Gothic"/>
                <a:sym typeface="Century Gothic"/>
              </a:defRPr>
            </a:lvl2pPr>
            <a:lvl3pPr indent="-228600" lvl="2" marL="1371600" marR="0" rtl="0" algn="l">
              <a:lnSpc>
                <a:spcPct val="100000"/>
              </a:lnSpc>
              <a:spcBef>
                <a:spcPts val="600"/>
              </a:spcBef>
              <a:spcAft>
                <a:spcPts val="0"/>
              </a:spcAft>
              <a:buClr>
                <a:schemeClr val="lt1"/>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indent="-228600" lvl="3" marL="18288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4pPr>
            <a:lvl5pPr indent="-228600" lvl="4" marL="22860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5pPr>
            <a:lvl6pPr indent="-228600" lvl="5" marL="27432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6pPr>
            <a:lvl7pPr indent="-228600" lvl="6" marL="32004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7pPr>
            <a:lvl8pPr indent="-228600" lvl="7" marL="3657600" marR="0" rtl="0" algn="l">
              <a:lnSpc>
                <a:spcPct val="100000"/>
              </a:lnSpc>
              <a:spcBef>
                <a:spcPts val="600"/>
              </a:spcBef>
              <a:spcAft>
                <a:spcPts val="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8pPr>
            <a:lvl9pPr indent="-228600" lvl="8" marL="4114800" marR="0" rtl="0" algn="l">
              <a:lnSpc>
                <a:spcPct val="100000"/>
              </a:lnSpc>
              <a:spcBef>
                <a:spcPts val="600"/>
              </a:spcBef>
              <a:spcAft>
                <a:spcPts val="600"/>
              </a:spcAft>
              <a:buClr>
                <a:schemeClr val="lt1"/>
              </a:buClr>
              <a:buSzPts val="1120"/>
              <a:buFont typeface="Noto Sans Symbols"/>
              <a:buNone/>
              <a:defRPr b="0" i="0" sz="1400" u="none" cap="none" strike="noStrike">
                <a:solidFill>
                  <a:schemeClr val="lt1"/>
                </a:solidFill>
                <a:latin typeface="Century Gothic"/>
                <a:ea typeface="Century Gothic"/>
                <a:cs typeface="Century Gothic"/>
                <a:sym typeface="Century Gothic"/>
              </a:defRPr>
            </a:lvl9pPr>
          </a:lstStyle>
          <a:p/>
        </p:txBody>
      </p:sp>
      <p:sp>
        <p:nvSpPr>
          <p:cNvPr id="614" name="Google Shape;614;p70"/>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15" name="Google Shape;615;p70"/>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16" name="Google Shape;616;p70"/>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7" name="Shape 617"/>
        <p:cNvGrpSpPr/>
        <p:nvPr/>
      </p:nvGrpSpPr>
      <p:grpSpPr>
        <a:xfrm>
          <a:off x="0" y="0"/>
          <a:ext cx="0" cy="0"/>
          <a:chOff x="0" y="0"/>
          <a:chExt cx="0" cy="0"/>
        </a:xfrm>
      </p:grpSpPr>
      <p:sp>
        <p:nvSpPr>
          <p:cNvPr id="618" name="Google Shape;618;p71"/>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619" name="Google Shape;619;p71"/>
          <p:cNvSpPr txBox="1"/>
          <p:nvPr>
            <p:ph idx="1" type="body"/>
          </p:nvPr>
        </p:nvSpPr>
        <p:spPr>
          <a:xfrm rot="5400000">
            <a:off x="3143762" y="-1773750"/>
            <a:ext cx="3615300" cy="85344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620" name="Google Shape;620;p71"/>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21" name="Google Shape;621;p71"/>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22" name="Google Shape;622;p71"/>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3" name="Shape 623"/>
        <p:cNvGrpSpPr/>
        <p:nvPr/>
      </p:nvGrpSpPr>
      <p:grpSpPr>
        <a:xfrm>
          <a:off x="0" y="0"/>
          <a:ext cx="0" cy="0"/>
          <a:chOff x="0" y="0"/>
          <a:chExt cx="0" cy="0"/>
        </a:xfrm>
      </p:grpSpPr>
      <p:sp>
        <p:nvSpPr>
          <p:cNvPr id="624" name="Google Shape;624;p72"/>
          <p:cNvSpPr txBox="1"/>
          <p:nvPr>
            <p:ph type="title"/>
          </p:nvPr>
        </p:nvSpPr>
        <p:spPr>
          <a:xfrm rot="5400000">
            <a:off x="7427912" y="1943100"/>
            <a:ext cx="4572000" cy="20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625" name="Google Shape;625;p72"/>
          <p:cNvSpPr txBox="1"/>
          <p:nvPr>
            <p:ph idx="1" type="body"/>
          </p:nvPr>
        </p:nvSpPr>
        <p:spPr>
          <a:xfrm rot="5400000">
            <a:off x="1943200" y="-571500"/>
            <a:ext cx="5308500" cy="78231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626" name="Google Shape;626;p72"/>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27" name="Google Shape;627;p72"/>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628" name="Google Shape;628;p72"/>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222F2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8"/>
          <p:cNvSpPr txBox="1"/>
          <p:nvPr>
            <p:ph idx="1" type="body"/>
          </p:nvPr>
        </p:nvSpPr>
        <p:spPr>
          <a:xfrm>
            <a:off x="6197600" y="1600201"/>
            <a:ext cx="5384700" cy="45261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rgbClr val="7F7F7F"/>
              </a:buClr>
              <a:buSzPts val="2400"/>
              <a:buChar char="•"/>
              <a:defRPr sz="2400"/>
            </a:lvl1pPr>
            <a:lvl2pPr indent="-330200" lvl="1" marL="914400" rtl="0" algn="l">
              <a:spcBef>
                <a:spcPts val="320"/>
              </a:spcBef>
              <a:spcAft>
                <a:spcPts val="0"/>
              </a:spcAft>
              <a:buClr>
                <a:srgbClr val="7F7F7F"/>
              </a:buClr>
              <a:buSzPts val="1600"/>
              <a:buChar char="o"/>
              <a:defRPr sz="1600"/>
            </a:lvl2pPr>
            <a:lvl3pPr indent="-330200" lvl="2" marL="1371600" rtl="0" algn="l">
              <a:spcBef>
                <a:spcPts val="320"/>
              </a:spcBef>
              <a:spcAft>
                <a:spcPts val="0"/>
              </a:spcAft>
              <a:buClr>
                <a:srgbClr val="7F7F7F"/>
              </a:buClr>
              <a:buSzPts val="1600"/>
              <a:buChar char="•"/>
              <a:defRPr sz="1600"/>
            </a:lvl3pPr>
            <a:lvl4pPr indent="-330200" lvl="3" marL="1828800" rtl="0" algn="l">
              <a:spcBef>
                <a:spcPts val="320"/>
              </a:spcBef>
              <a:spcAft>
                <a:spcPts val="0"/>
              </a:spcAft>
              <a:buClr>
                <a:srgbClr val="7F7F7F"/>
              </a:buClr>
              <a:buSzPts val="1600"/>
              <a:buChar char="o"/>
              <a:defRPr sz="1600"/>
            </a:lvl4pPr>
            <a:lvl5pPr indent="-330200" lvl="4" marL="2286000" rtl="0" algn="l">
              <a:spcBef>
                <a:spcPts val="320"/>
              </a:spcBef>
              <a:spcAft>
                <a:spcPts val="0"/>
              </a:spcAft>
              <a:buClr>
                <a:srgbClr val="7F7F7F"/>
              </a:buClr>
              <a:buSzPts val="1600"/>
              <a:buChar char="•"/>
              <a:defRPr sz="1600"/>
            </a:lvl5pPr>
            <a:lvl6pPr indent="-330200" lvl="5" marL="2743200" rtl="0" algn="l">
              <a:spcBef>
                <a:spcPts val="320"/>
              </a:spcBef>
              <a:spcAft>
                <a:spcPts val="0"/>
              </a:spcAft>
              <a:buClr>
                <a:srgbClr val="7F7F7F"/>
              </a:buClr>
              <a:buSzPts val="1600"/>
              <a:buChar char="o"/>
              <a:defRPr sz="1600"/>
            </a:lvl6pPr>
            <a:lvl7pPr indent="-330200" lvl="6" marL="3200400" rtl="0" algn="l">
              <a:spcBef>
                <a:spcPts val="320"/>
              </a:spcBef>
              <a:spcAft>
                <a:spcPts val="0"/>
              </a:spcAft>
              <a:buClr>
                <a:srgbClr val="7F7F7F"/>
              </a:buClr>
              <a:buSzPts val="1600"/>
              <a:buChar char="•"/>
              <a:defRPr sz="1600"/>
            </a:lvl7pPr>
            <a:lvl8pPr indent="-330200" lvl="7" marL="3657600" rtl="0" algn="l">
              <a:spcBef>
                <a:spcPts val="320"/>
              </a:spcBef>
              <a:spcAft>
                <a:spcPts val="0"/>
              </a:spcAft>
              <a:buClr>
                <a:srgbClr val="7F7F7F"/>
              </a:buClr>
              <a:buSzPts val="1600"/>
              <a:buChar char="o"/>
              <a:defRPr sz="1600"/>
            </a:lvl8pPr>
            <a:lvl9pPr indent="-330200" lvl="8" marL="4114800" rtl="0" algn="l">
              <a:spcBef>
                <a:spcPts val="320"/>
              </a:spcBef>
              <a:spcAft>
                <a:spcPts val="0"/>
              </a:spcAft>
              <a:buClr>
                <a:srgbClr val="7F7F7F"/>
              </a:buClr>
              <a:buSzPts val="1600"/>
              <a:buChar char="•"/>
              <a:defRPr sz="1600"/>
            </a:lvl9pPr>
          </a:lstStyle>
          <a:p/>
        </p:txBody>
      </p:sp>
      <p:sp>
        <p:nvSpPr>
          <p:cNvPr id="65" name="Google Shape;65;p8"/>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p8"/>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p8"/>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8"/>
          <p:cNvSpPr txBox="1"/>
          <p:nvPr>
            <p:ph idx="2" type="body"/>
          </p:nvPr>
        </p:nvSpPr>
        <p:spPr>
          <a:xfrm>
            <a:off x="487680" y="1600200"/>
            <a:ext cx="5388900" cy="4526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360"/>
              </a:spcBef>
              <a:spcAft>
                <a:spcPts val="0"/>
              </a:spcAft>
              <a:buClr>
                <a:srgbClr val="7F7F7F"/>
              </a:buClr>
              <a:buSzPts val="1800"/>
              <a:buChar char="o"/>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o"/>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rgbClr val="7F7F7F"/>
              </a:buClr>
              <a:buSzPts val="1800"/>
              <a:buChar char="o"/>
              <a:defRPr/>
            </a:lvl6pPr>
            <a:lvl7pPr indent="-342900" lvl="6" marL="3200400" rtl="0" algn="l">
              <a:spcBef>
                <a:spcPts val="360"/>
              </a:spcBef>
              <a:spcAft>
                <a:spcPts val="0"/>
              </a:spcAft>
              <a:buClr>
                <a:srgbClr val="7F7F7F"/>
              </a:buClr>
              <a:buSzPts val="1800"/>
              <a:buChar char="•"/>
              <a:defRPr/>
            </a:lvl7pPr>
            <a:lvl8pPr indent="-342900" lvl="7" marL="3657600" rtl="0" algn="l">
              <a:spcBef>
                <a:spcPts val="360"/>
              </a:spcBef>
              <a:spcAft>
                <a:spcPts val="0"/>
              </a:spcAft>
              <a:buClr>
                <a:srgbClr val="7F7F7F"/>
              </a:buClr>
              <a:buSzPts val="1800"/>
              <a:buChar char="o"/>
              <a:defRPr/>
            </a:lvl8pPr>
            <a:lvl9pPr indent="-342900" lvl="8" marL="4114800" rtl="0" algn="l">
              <a:spcBef>
                <a:spcPts val="360"/>
              </a:spcBef>
              <a:spcAft>
                <a:spcPts val="0"/>
              </a:spcAft>
              <a:buClr>
                <a:srgbClr val="7F7F7F"/>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3" name="Shape 633"/>
        <p:cNvGrpSpPr/>
        <p:nvPr/>
      </p:nvGrpSpPr>
      <p:grpSpPr>
        <a:xfrm>
          <a:off x="0" y="0"/>
          <a:ext cx="0" cy="0"/>
          <a:chOff x="0" y="0"/>
          <a:chExt cx="0" cy="0"/>
        </a:xfrm>
      </p:grpSpPr>
      <p:sp>
        <p:nvSpPr>
          <p:cNvPr id="634" name="Google Shape;634;p7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635" name="Google Shape;635;p7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636" name="Google Shape;636;p7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7" name="Shape 637"/>
        <p:cNvGrpSpPr/>
        <p:nvPr/>
      </p:nvGrpSpPr>
      <p:grpSpPr>
        <a:xfrm>
          <a:off x="0" y="0"/>
          <a:ext cx="0" cy="0"/>
          <a:chOff x="0" y="0"/>
          <a:chExt cx="0" cy="0"/>
        </a:xfrm>
      </p:grpSpPr>
      <p:sp>
        <p:nvSpPr>
          <p:cNvPr id="638" name="Google Shape;638;p7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6900"/>
              <a:buFont typeface="Proxima Nova Extrabold"/>
              <a:buNone/>
              <a:defRPr sz="6900">
                <a:latin typeface="Proxima Nova Extrabold"/>
                <a:ea typeface="Proxima Nova Extrabold"/>
                <a:cs typeface="Proxima Nova Extrabold"/>
                <a:sym typeface="Proxima Nova Extrabold"/>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639" name="Google Shape;639;p7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Font typeface="Proxima Nova Semibold"/>
              <a:buNone/>
              <a:defRPr sz="37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40" name="Google Shape;640;p7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1" name="Shape 641"/>
        <p:cNvGrpSpPr/>
        <p:nvPr/>
      </p:nvGrpSpPr>
      <p:grpSpPr>
        <a:xfrm>
          <a:off x="0" y="0"/>
          <a:ext cx="0" cy="0"/>
          <a:chOff x="0" y="0"/>
          <a:chExt cx="0" cy="0"/>
        </a:xfrm>
      </p:grpSpPr>
      <p:sp>
        <p:nvSpPr>
          <p:cNvPr id="642" name="Google Shape;642;p7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3" name="Google Shape;643;p76"/>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44" name="Google Shape;644;p76"/>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5" name="Google Shape;645;p7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646" name="Google Shape;646;p7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7" name="Shape 647"/>
        <p:cNvGrpSpPr/>
        <p:nvPr/>
      </p:nvGrpSpPr>
      <p:grpSpPr>
        <a:xfrm>
          <a:off x="0" y="0"/>
          <a:ext cx="0" cy="0"/>
          <a:chOff x="0" y="0"/>
          <a:chExt cx="0" cy="0"/>
        </a:xfrm>
      </p:grpSpPr>
      <p:sp>
        <p:nvSpPr>
          <p:cNvPr id="648" name="Google Shape;648;p7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649" name="Google Shape;649;p77"/>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0" name="Shape 650"/>
        <p:cNvGrpSpPr/>
        <p:nvPr/>
      </p:nvGrpSpPr>
      <p:grpSpPr>
        <a:xfrm>
          <a:off x="0" y="0"/>
          <a:ext cx="0" cy="0"/>
          <a:chOff x="0" y="0"/>
          <a:chExt cx="0" cy="0"/>
        </a:xfrm>
      </p:grpSpPr>
      <p:sp>
        <p:nvSpPr>
          <p:cNvPr id="651" name="Google Shape;651;p7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800"/>
              <a:buFont typeface="Proxima Nova Extrabold"/>
              <a:buNone/>
              <a:defRPr sz="4800">
                <a:latin typeface="Proxima Nova Extrabold"/>
                <a:ea typeface="Proxima Nova Extrabold"/>
                <a:cs typeface="Proxima Nova Extrabold"/>
                <a:sym typeface="Proxima Nova Extrabold"/>
              </a:defRPr>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652" name="Google Shape;652;p7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3" name="Shape 653"/>
        <p:cNvGrpSpPr/>
        <p:nvPr/>
      </p:nvGrpSpPr>
      <p:grpSpPr>
        <a:xfrm>
          <a:off x="0" y="0"/>
          <a:ext cx="0" cy="0"/>
          <a:chOff x="0" y="0"/>
          <a:chExt cx="0" cy="0"/>
        </a:xfrm>
      </p:grpSpPr>
      <p:sp>
        <p:nvSpPr>
          <p:cNvPr id="654" name="Google Shape;654;p7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655" name="Google Shape;655;p7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656" name="Google Shape;656;p7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657" name="Google Shape;657;p7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8" name="Shape 658"/>
        <p:cNvGrpSpPr/>
        <p:nvPr/>
      </p:nvGrpSpPr>
      <p:grpSpPr>
        <a:xfrm>
          <a:off x="0" y="0"/>
          <a:ext cx="0" cy="0"/>
          <a:chOff x="0" y="0"/>
          <a:chExt cx="0" cy="0"/>
        </a:xfrm>
      </p:grpSpPr>
      <p:sp>
        <p:nvSpPr>
          <p:cNvPr id="659" name="Google Shape;659;p80"/>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660" name="Google Shape;660;p80"/>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661" name="Google Shape;661;p8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2" name="Shape 662"/>
        <p:cNvGrpSpPr/>
        <p:nvPr/>
      </p:nvGrpSpPr>
      <p:grpSpPr>
        <a:xfrm>
          <a:off x="0" y="0"/>
          <a:ext cx="0" cy="0"/>
          <a:chOff x="0" y="0"/>
          <a:chExt cx="0" cy="0"/>
        </a:xfrm>
      </p:grpSpPr>
      <p:sp>
        <p:nvSpPr>
          <p:cNvPr id="663" name="Google Shape;663;p8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664" name="Google Shape;664;p8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5" name="Shape 665"/>
        <p:cNvGrpSpPr/>
        <p:nvPr/>
      </p:nvGrpSpPr>
      <p:grpSpPr>
        <a:xfrm>
          <a:off x="0" y="0"/>
          <a:ext cx="0" cy="0"/>
          <a:chOff x="0" y="0"/>
          <a:chExt cx="0" cy="0"/>
        </a:xfrm>
      </p:grpSpPr>
      <p:sp>
        <p:nvSpPr>
          <p:cNvPr id="666" name="Google Shape;666;p8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rtl="0" algn="l">
              <a:lnSpc>
                <a:spcPct val="100000"/>
              </a:lnSpc>
              <a:spcBef>
                <a:spcPts val="0"/>
              </a:spcBef>
              <a:spcAft>
                <a:spcPts val="0"/>
              </a:spcAft>
              <a:buSzPts val="2400"/>
              <a:buNone/>
              <a:defRPr/>
            </a:lvl1pPr>
          </a:lstStyle>
          <a:p/>
        </p:txBody>
      </p:sp>
      <p:sp>
        <p:nvSpPr>
          <p:cNvPr id="667" name="Google Shape;667;p8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8" name="Shape 668"/>
        <p:cNvGrpSpPr/>
        <p:nvPr/>
      </p:nvGrpSpPr>
      <p:grpSpPr>
        <a:xfrm>
          <a:off x="0" y="0"/>
          <a:ext cx="0" cy="0"/>
          <a:chOff x="0" y="0"/>
          <a:chExt cx="0" cy="0"/>
        </a:xfrm>
      </p:grpSpPr>
      <p:sp>
        <p:nvSpPr>
          <p:cNvPr id="669" name="Google Shape;669;p8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670" name="Google Shape;670;p8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2100"/>
              </a:spcBef>
              <a:spcAft>
                <a:spcPts val="0"/>
              </a:spcAft>
              <a:buSzPts val="1900"/>
              <a:buChar char="○"/>
              <a:defRPr/>
            </a:lvl2pPr>
            <a:lvl3pPr indent="-349250" lvl="2" marL="1371600" rtl="0" algn="ctr">
              <a:lnSpc>
                <a:spcPct val="115000"/>
              </a:lnSpc>
              <a:spcBef>
                <a:spcPts val="2100"/>
              </a:spcBef>
              <a:spcAft>
                <a:spcPts val="0"/>
              </a:spcAft>
              <a:buSzPts val="1900"/>
              <a:buChar char="■"/>
              <a:defRPr/>
            </a:lvl3pPr>
            <a:lvl4pPr indent="-349250" lvl="3" marL="1828800" rtl="0" algn="ctr">
              <a:lnSpc>
                <a:spcPct val="115000"/>
              </a:lnSpc>
              <a:spcBef>
                <a:spcPts val="2100"/>
              </a:spcBef>
              <a:spcAft>
                <a:spcPts val="0"/>
              </a:spcAft>
              <a:buSzPts val="1900"/>
              <a:buChar char="●"/>
              <a:defRPr/>
            </a:lvl4pPr>
            <a:lvl5pPr indent="-349250" lvl="4" marL="2286000" rtl="0" algn="ctr">
              <a:lnSpc>
                <a:spcPct val="115000"/>
              </a:lnSpc>
              <a:spcBef>
                <a:spcPts val="2100"/>
              </a:spcBef>
              <a:spcAft>
                <a:spcPts val="0"/>
              </a:spcAft>
              <a:buSzPts val="1900"/>
              <a:buChar char="○"/>
              <a:defRPr/>
            </a:lvl5pPr>
            <a:lvl6pPr indent="-349250" lvl="5" marL="2743200" rtl="0" algn="ctr">
              <a:lnSpc>
                <a:spcPct val="115000"/>
              </a:lnSpc>
              <a:spcBef>
                <a:spcPts val="2100"/>
              </a:spcBef>
              <a:spcAft>
                <a:spcPts val="0"/>
              </a:spcAft>
              <a:buSzPts val="1900"/>
              <a:buChar char="■"/>
              <a:defRPr/>
            </a:lvl6pPr>
            <a:lvl7pPr indent="-349250" lvl="6" marL="3200400" rtl="0" algn="ctr">
              <a:lnSpc>
                <a:spcPct val="115000"/>
              </a:lnSpc>
              <a:spcBef>
                <a:spcPts val="2100"/>
              </a:spcBef>
              <a:spcAft>
                <a:spcPts val="0"/>
              </a:spcAft>
              <a:buSzPts val="1900"/>
              <a:buChar char="●"/>
              <a:defRPr/>
            </a:lvl7pPr>
            <a:lvl8pPr indent="-349250" lvl="7" marL="3657600" rtl="0" algn="ctr">
              <a:lnSpc>
                <a:spcPct val="115000"/>
              </a:lnSpc>
              <a:spcBef>
                <a:spcPts val="2100"/>
              </a:spcBef>
              <a:spcAft>
                <a:spcPts val="0"/>
              </a:spcAft>
              <a:buSzPts val="1900"/>
              <a:buChar char="○"/>
              <a:defRPr/>
            </a:lvl8pPr>
            <a:lvl9pPr indent="-349250" lvl="8" marL="4114800" rtl="0" algn="ctr">
              <a:lnSpc>
                <a:spcPct val="115000"/>
              </a:lnSpc>
              <a:spcBef>
                <a:spcPts val="2100"/>
              </a:spcBef>
              <a:spcAft>
                <a:spcPts val="2100"/>
              </a:spcAft>
              <a:buSzPts val="1900"/>
              <a:buChar char="■"/>
              <a:defRPr/>
            </a:lvl9pPr>
          </a:lstStyle>
          <a:p/>
        </p:txBody>
      </p:sp>
      <p:sp>
        <p:nvSpPr>
          <p:cNvPr id="671" name="Google Shape;671;p8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9"/>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Clr>
                <a:schemeClr val="dk2"/>
              </a:buClr>
              <a:buSzPts val="8000"/>
              <a:buFont typeface="Palatino Linotype"/>
              <a:buNone/>
              <a:defRPr sz="8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 name="Google Shape;71;p9"/>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Autofit/>
          </a:bodyPr>
          <a:lstStyle>
            <a:lvl1pPr lvl="0" rtl="0" algn="ctr">
              <a:spcBef>
                <a:spcPts val="480"/>
              </a:spcBef>
              <a:spcAft>
                <a:spcPts val="0"/>
              </a:spcAft>
              <a:buClr>
                <a:srgbClr val="888888"/>
              </a:buClr>
              <a:buSzPts val="2400"/>
              <a:buNone/>
              <a:defRPr sz="2400">
                <a:solidFill>
                  <a:srgbClr val="888888"/>
                </a:solidFill>
              </a:defRPr>
            </a:lvl1pPr>
            <a:lvl2pPr lvl="1" rtl="0" algn="ctr">
              <a:spcBef>
                <a:spcPts val="320"/>
              </a:spcBef>
              <a:spcAft>
                <a:spcPts val="0"/>
              </a:spcAft>
              <a:buClr>
                <a:srgbClr val="888888"/>
              </a:buClr>
              <a:buSzPts val="1600"/>
              <a:buNone/>
              <a:defRPr>
                <a:solidFill>
                  <a:srgbClr val="888888"/>
                </a:solidFill>
              </a:defRPr>
            </a:lvl2pPr>
            <a:lvl3pPr lvl="2" rtl="0" algn="ctr">
              <a:spcBef>
                <a:spcPts val="320"/>
              </a:spcBef>
              <a:spcAft>
                <a:spcPts val="0"/>
              </a:spcAft>
              <a:buClr>
                <a:srgbClr val="888888"/>
              </a:buClr>
              <a:buSzPts val="16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320"/>
              </a:spcBef>
              <a:spcAft>
                <a:spcPts val="0"/>
              </a:spcAft>
              <a:buClr>
                <a:srgbClr val="888888"/>
              </a:buClr>
              <a:buSzPts val="1600"/>
              <a:buNone/>
              <a:defRPr>
                <a:solidFill>
                  <a:srgbClr val="888888"/>
                </a:solidFill>
              </a:defRPr>
            </a:lvl5pPr>
            <a:lvl6pPr lvl="5" rtl="0" algn="ctr">
              <a:spcBef>
                <a:spcPts val="320"/>
              </a:spcBef>
              <a:spcAft>
                <a:spcPts val="0"/>
              </a:spcAft>
              <a:buClr>
                <a:srgbClr val="888888"/>
              </a:buClr>
              <a:buSzPts val="1600"/>
              <a:buNone/>
              <a:defRPr>
                <a:solidFill>
                  <a:srgbClr val="888888"/>
                </a:solidFill>
              </a:defRPr>
            </a:lvl6pPr>
            <a:lvl7pPr lvl="6" rtl="0" algn="ctr">
              <a:spcBef>
                <a:spcPts val="320"/>
              </a:spcBef>
              <a:spcAft>
                <a:spcPts val="0"/>
              </a:spcAft>
              <a:buClr>
                <a:srgbClr val="888888"/>
              </a:buClr>
              <a:buSzPts val="1600"/>
              <a:buNone/>
              <a:defRPr>
                <a:solidFill>
                  <a:srgbClr val="888888"/>
                </a:solidFill>
              </a:defRPr>
            </a:lvl7pPr>
            <a:lvl8pPr lvl="7" rtl="0" algn="ctr">
              <a:spcBef>
                <a:spcPts val="320"/>
              </a:spcBef>
              <a:spcAft>
                <a:spcPts val="0"/>
              </a:spcAft>
              <a:buClr>
                <a:srgbClr val="888888"/>
              </a:buClr>
              <a:buSzPts val="1600"/>
              <a:buNone/>
              <a:defRPr>
                <a:solidFill>
                  <a:srgbClr val="888888"/>
                </a:solidFill>
              </a:defRPr>
            </a:lvl8pPr>
            <a:lvl9pPr lvl="8" rtl="0" algn="ctr">
              <a:spcBef>
                <a:spcPts val="320"/>
              </a:spcBef>
              <a:spcAft>
                <a:spcPts val="0"/>
              </a:spcAft>
              <a:buClr>
                <a:srgbClr val="888888"/>
              </a:buClr>
              <a:buSzPts val="1600"/>
              <a:buNone/>
              <a:defRPr>
                <a:solidFill>
                  <a:srgbClr val="888888"/>
                </a:solidFill>
              </a:defRPr>
            </a:lvl9pPr>
          </a:lstStyle>
          <a:p/>
        </p:txBody>
      </p:sp>
      <p:sp>
        <p:nvSpPr>
          <p:cNvPr id="72" name="Google Shape;72;p9"/>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 name="Google Shape;73;p9"/>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
        <p:nvSpPr>
          <p:cNvPr id="74" name="Google Shape;74;p9"/>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2" name="Shape 672"/>
        <p:cNvGrpSpPr/>
        <p:nvPr/>
      </p:nvGrpSpPr>
      <p:grpSpPr>
        <a:xfrm>
          <a:off x="0" y="0"/>
          <a:ext cx="0" cy="0"/>
          <a:chOff x="0" y="0"/>
          <a:chExt cx="0" cy="0"/>
        </a:xfrm>
      </p:grpSpPr>
      <p:sp>
        <p:nvSpPr>
          <p:cNvPr id="673" name="Google Shape;673;p8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8" name="Shape 678"/>
        <p:cNvGrpSpPr/>
        <p:nvPr/>
      </p:nvGrpSpPr>
      <p:grpSpPr>
        <a:xfrm>
          <a:off x="0" y="0"/>
          <a:ext cx="0" cy="0"/>
          <a:chOff x="0" y="0"/>
          <a:chExt cx="0" cy="0"/>
        </a:xfrm>
      </p:grpSpPr>
      <p:sp>
        <p:nvSpPr>
          <p:cNvPr id="679" name="Google Shape;679;p86"/>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6900"/>
              <a:buFont typeface="Proxima Nova Extrabold"/>
              <a:buNone/>
              <a:defRPr sz="6900">
                <a:latin typeface="Proxima Nova Extrabold"/>
                <a:ea typeface="Proxima Nova Extrabold"/>
                <a:cs typeface="Proxima Nova Extrabold"/>
                <a:sym typeface="Proxima Nova Extrabold"/>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680" name="Google Shape;680;p86"/>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Font typeface="Proxima Nova Semibold"/>
              <a:buNone/>
              <a:defRPr sz="3700">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81" name="Google Shape;681;p8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2" name="Shape 682"/>
        <p:cNvGrpSpPr/>
        <p:nvPr/>
      </p:nvGrpSpPr>
      <p:grpSpPr>
        <a:xfrm>
          <a:off x="0" y="0"/>
          <a:ext cx="0" cy="0"/>
          <a:chOff x="0" y="0"/>
          <a:chExt cx="0" cy="0"/>
        </a:xfrm>
      </p:grpSpPr>
      <p:sp>
        <p:nvSpPr>
          <p:cNvPr id="683" name="Google Shape;683;p8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684" name="Google Shape;684;p8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SzPts val="2400"/>
              <a:buFont typeface="Proxima Nova Semibold"/>
              <a:buChar char="●"/>
              <a:defRPr>
                <a:latin typeface="Proxima Nova Semibold"/>
                <a:ea typeface="Proxima Nova Semibold"/>
                <a:cs typeface="Proxima Nova Semibold"/>
                <a:sym typeface="Proxima Nova Semibold"/>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685" name="Google Shape;685;p87"/>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6" name="Shape 686"/>
        <p:cNvGrpSpPr/>
        <p:nvPr/>
      </p:nvGrpSpPr>
      <p:grpSpPr>
        <a:xfrm>
          <a:off x="0" y="0"/>
          <a:ext cx="0" cy="0"/>
          <a:chOff x="0" y="0"/>
          <a:chExt cx="0" cy="0"/>
        </a:xfrm>
      </p:grpSpPr>
      <p:sp>
        <p:nvSpPr>
          <p:cNvPr id="687" name="Google Shape;687;p8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8" name="Google Shape;688;p88"/>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89" name="Google Shape;689;p88"/>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90" name="Google Shape;690;p88"/>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691" name="Google Shape;691;p8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2" name="Shape 692"/>
        <p:cNvGrpSpPr/>
        <p:nvPr/>
      </p:nvGrpSpPr>
      <p:grpSpPr>
        <a:xfrm>
          <a:off x="0" y="0"/>
          <a:ext cx="0" cy="0"/>
          <a:chOff x="0" y="0"/>
          <a:chExt cx="0" cy="0"/>
        </a:xfrm>
      </p:grpSpPr>
      <p:sp>
        <p:nvSpPr>
          <p:cNvPr id="693" name="Google Shape;693;p8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800"/>
              <a:buFont typeface="Proxima Nova Extrabold"/>
              <a:buNone/>
              <a:defRPr sz="4800">
                <a:latin typeface="Proxima Nova Extrabold"/>
                <a:ea typeface="Proxima Nova Extrabold"/>
                <a:cs typeface="Proxima Nova Extrabold"/>
                <a:sym typeface="Proxima Nova Extrabold"/>
              </a:defRPr>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694" name="Google Shape;694;p8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5" name="Shape 695"/>
        <p:cNvGrpSpPr/>
        <p:nvPr/>
      </p:nvGrpSpPr>
      <p:grpSpPr>
        <a:xfrm>
          <a:off x="0" y="0"/>
          <a:ext cx="0" cy="0"/>
          <a:chOff x="0" y="0"/>
          <a:chExt cx="0" cy="0"/>
        </a:xfrm>
      </p:grpSpPr>
      <p:sp>
        <p:nvSpPr>
          <p:cNvPr id="696" name="Google Shape;696;p9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7" name="Shape 697"/>
        <p:cNvGrpSpPr/>
        <p:nvPr/>
      </p:nvGrpSpPr>
      <p:grpSpPr>
        <a:xfrm>
          <a:off x="0" y="0"/>
          <a:ext cx="0" cy="0"/>
          <a:chOff x="0" y="0"/>
          <a:chExt cx="0" cy="0"/>
        </a:xfrm>
      </p:grpSpPr>
      <p:sp>
        <p:nvSpPr>
          <p:cNvPr id="698" name="Google Shape;698;p9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699" name="Google Shape;699;p9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700" name="Google Shape;700;p9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701" name="Google Shape;701;p9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2" name="Shape 702"/>
        <p:cNvGrpSpPr/>
        <p:nvPr/>
      </p:nvGrpSpPr>
      <p:grpSpPr>
        <a:xfrm>
          <a:off x="0" y="0"/>
          <a:ext cx="0" cy="0"/>
          <a:chOff x="0" y="0"/>
          <a:chExt cx="0" cy="0"/>
        </a:xfrm>
      </p:grpSpPr>
      <p:sp>
        <p:nvSpPr>
          <p:cNvPr id="703" name="Google Shape;703;p9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704" name="Google Shape;704;p9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5" name="Shape 705"/>
        <p:cNvGrpSpPr/>
        <p:nvPr/>
      </p:nvGrpSpPr>
      <p:grpSpPr>
        <a:xfrm>
          <a:off x="0" y="0"/>
          <a:ext cx="0" cy="0"/>
          <a:chOff x="0" y="0"/>
          <a:chExt cx="0" cy="0"/>
        </a:xfrm>
      </p:grpSpPr>
      <p:sp>
        <p:nvSpPr>
          <p:cNvPr id="706" name="Google Shape;706;p9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707" name="Google Shape;707;p9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2100"/>
              </a:spcBef>
              <a:spcAft>
                <a:spcPts val="0"/>
              </a:spcAft>
              <a:buSzPts val="1600"/>
              <a:buChar char="○"/>
              <a:defRPr sz="1600"/>
            </a:lvl2pPr>
            <a:lvl3pPr indent="-330200" lvl="2" marL="1371600" rtl="0" algn="l">
              <a:lnSpc>
                <a:spcPct val="115000"/>
              </a:lnSpc>
              <a:spcBef>
                <a:spcPts val="2100"/>
              </a:spcBef>
              <a:spcAft>
                <a:spcPts val="0"/>
              </a:spcAft>
              <a:buSzPts val="1600"/>
              <a:buChar char="■"/>
              <a:defRPr sz="1600"/>
            </a:lvl3pPr>
            <a:lvl4pPr indent="-330200" lvl="3" marL="1828800" rtl="0" algn="l">
              <a:lnSpc>
                <a:spcPct val="115000"/>
              </a:lnSpc>
              <a:spcBef>
                <a:spcPts val="2100"/>
              </a:spcBef>
              <a:spcAft>
                <a:spcPts val="0"/>
              </a:spcAft>
              <a:buSzPts val="1600"/>
              <a:buChar char="●"/>
              <a:defRPr sz="1600"/>
            </a:lvl4pPr>
            <a:lvl5pPr indent="-330200" lvl="4" marL="2286000" rtl="0" algn="l">
              <a:lnSpc>
                <a:spcPct val="115000"/>
              </a:lnSpc>
              <a:spcBef>
                <a:spcPts val="2100"/>
              </a:spcBef>
              <a:spcAft>
                <a:spcPts val="0"/>
              </a:spcAft>
              <a:buSzPts val="1600"/>
              <a:buChar char="○"/>
              <a:defRPr sz="1600"/>
            </a:lvl5pPr>
            <a:lvl6pPr indent="-330200" lvl="5" marL="2743200" rtl="0" algn="l">
              <a:lnSpc>
                <a:spcPct val="115000"/>
              </a:lnSpc>
              <a:spcBef>
                <a:spcPts val="2100"/>
              </a:spcBef>
              <a:spcAft>
                <a:spcPts val="0"/>
              </a:spcAft>
              <a:buSzPts val="1600"/>
              <a:buChar char="■"/>
              <a:defRPr sz="1600"/>
            </a:lvl6pPr>
            <a:lvl7pPr indent="-330200" lvl="6" marL="3200400" rtl="0" algn="l">
              <a:lnSpc>
                <a:spcPct val="115000"/>
              </a:lnSpc>
              <a:spcBef>
                <a:spcPts val="2100"/>
              </a:spcBef>
              <a:spcAft>
                <a:spcPts val="0"/>
              </a:spcAft>
              <a:buSzPts val="1600"/>
              <a:buChar char="●"/>
              <a:defRPr sz="1600"/>
            </a:lvl7pPr>
            <a:lvl8pPr indent="-330200" lvl="7" marL="3657600" rtl="0" algn="l">
              <a:lnSpc>
                <a:spcPct val="115000"/>
              </a:lnSpc>
              <a:spcBef>
                <a:spcPts val="2100"/>
              </a:spcBef>
              <a:spcAft>
                <a:spcPts val="0"/>
              </a:spcAft>
              <a:buSzPts val="1600"/>
              <a:buChar char="○"/>
              <a:defRPr sz="1600"/>
            </a:lvl8pPr>
            <a:lvl9pPr indent="-330200" lvl="8" marL="4114800" rtl="0" algn="l">
              <a:lnSpc>
                <a:spcPct val="115000"/>
              </a:lnSpc>
              <a:spcBef>
                <a:spcPts val="2100"/>
              </a:spcBef>
              <a:spcAft>
                <a:spcPts val="2100"/>
              </a:spcAft>
              <a:buSzPts val="1600"/>
              <a:buChar char="■"/>
              <a:defRPr sz="1600"/>
            </a:lvl9pPr>
          </a:lstStyle>
          <a:p/>
        </p:txBody>
      </p:sp>
      <p:sp>
        <p:nvSpPr>
          <p:cNvPr id="708" name="Google Shape;708;p9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9" name="Shape 709"/>
        <p:cNvGrpSpPr/>
        <p:nvPr/>
      </p:nvGrpSpPr>
      <p:grpSpPr>
        <a:xfrm>
          <a:off x="0" y="0"/>
          <a:ext cx="0" cy="0"/>
          <a:chOff x="0" y="0"/>
          <a:chExt cx="0" cy="0"/>
        </a:xfrm>
      </p:grpSpPr>
      <p:sp>
        <p:nvSpPr>
          <p:cNvPr id="710" name="Google Shape;710;p94"/>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711" name="Google Shape;711;p9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0"/>
          <p:cNvSpPr txBox="1"/>
          <p:nvPr>
            <p:ph type="title"/>
          </p:nvPr>
        </p:nvSpPr>
        <p:spPr>
          <a:xfrm>
            <a:off x="963084" y="1371601"/>
            <a:ext cx="10363200" cy="25050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Clr>
                <a:schemeClr val="dk2"/>
              </a:buClr>
              <a:buSzPts val="4800"/>
              <a:buFont typeface="Palatino Linotype"/>
              <a:buNone/>
              <a:defRPr sz="4800">
                <a:solidFill>
                  <a:schemeClr val="dk2"/>
                </a:solidFill>
                <a:latin typeface="Palatino Linotype"/>
                <a:ea typeface="Palatino Linotype"/>
                <a:cs typeface="Palatino Linotype"/>
                <a:sym typeface="Palatino Linotyp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 name="Google Shape;77;p10"/>
          <p:cNvSpPr txBox="1"/>
          <p:nvPr>
            <p:ph idx="1" type="body"/>
          </p:nvPr>
        </p:nvSpPr>
        <p:spPr>
          <a:xfrm>
            <a:off x="963084" y="4068764"/>
            <a:ext cx="10363200" cy="1131900"/>
          </a:xfrm>
          <a:prstGeom prst="rect">
            <a:avLst/>
          </a:prstGeom>
          <a:noFill/>
          <a:ln>
            <a:noFill/>
          </a:ln>
        </p:spPr>
        <p:txBody>
          <a:bodyPr anchorCtr="0" anchor="t" bIns="45700" lIns="91425" spcFirstLastPara="1" rIns="91425" wrap="square" tIns="45700">
            <a:noAutofit/>
          </a:bodyPr>
          <a:lstStyle>
            <a:lvl1pPr indent="-228600" lvl="0" marL="457200" rtl="0" algn="ctr">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78" name="Google Shape;78;p10"/>
          <p:cNvSpPr txBox="1"/>
          <p:nvPr>
            <p:ph idx="10" type="dt"/>
          </p:nvPr>
        </p:nvSpPr>
        <p:spPr>
          <a:xfrm>
            <a:off x="8484463" y="6356351"/>
            <a:ext cx="2781300" cy="365100"/>
          </a:xfrm>
          <a:prstGeom prst="rect">
            <a:avLst/>
          </a:prstGeom>
          <a:noFill/>
          <a:ln>
            <a:noFill/>
          </a:ln>
        </p:spPr>
        <p:txBody>
          <a:bodyPr anchorCtr="0" anchor="ctr" bIns="45700" lIns="91425" spcFirstLastPara="1" rIns="45700"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p10"/>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0"/>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rtl="0" algn="r">
              <a:lnSpc>
                <a:spcPct val="100000"/>
              </a:lnSpc>
              <a:spcBef>
                <a:spcPts val="0"/>
              </a:spcBef>
              <a:spcAft>
                <a:spcPts val="0"/>
              </a:spcAft>
              <a:buSzPts val="1200"/>
              <a:buNone/>
              <a:defRPr/>
            </a:lvl1pPr>
            <a:lvl2pPr indent="0" lvl="1" marL="0" rtl="0" algn="r">
              <a:lnSpc>
                <a:spcPct val="100000"/>
              </a:lnSpc>
              <a:spcBef>
                <a:spcPts val="0"/>
              </a:spcBef>
              <a:spcAft>
                <a:spcPts val="0"/>
              </a:spcAft>
              <a:buSzPts val="1200"/>
              <a:buNone/>
              <a:defRPr/>
            </a:lvl2pPr>
            <a:lvl3pPr indent="0" lvl="2" marL="0" rtl="0" algn="r">
              <a:lnSpc>
                <a:spcPct val="100000"/>
              </a:lnSpc>
              <a:spcBef>
                <a:spcPts val="0"/>
              </a:spcBef>
              <a:spcAft>
                <a:spcPts val="0"/>
              </a:spcAft>
              <a:buSzPts val="1200"/>
              <a:buNone/>
              <a:defRPr/>
            </a:lvl3pPr>
            <a:lvl4pPr indent="0" lvl="3" marL="0" rtl="0" algn="r">
              <a:lnSpc>
                <a:spcPct val="100000"/>
              </a:lnSpc>
              <a:spcBef>
                <a:spcPts val="0"/>
              </a:spcBef>
              <a:spcAft>
                <a:spcPts val="0"/>
              </a:spcAft>
              <a:buSzPts val="1200"/>
              <a:buNone/>
              <a:defRPr/>
            </a:lvl4pPr>
            <a:lvl5pPr indent="0" lvl="4" marL="0" rtl="0" algn="r">
              <a:lnSpc>
                <a:spcPct val="100000"/>
              </a:lnSpc>
              <a:spcBef>
                <a:spcPts val="0"/>
              </a:spcBef>
              <a:spcAft>
                <a:spcPts val="0"/>
              </a:spcAft>
              <a:buSzPts val="1200"/>
              <a:buNone/>
              <a:defRPr/>
            </a:lvl5pPr>
            <a:lvl6pPr indent="0" lvl="5" marL="0" rtl="0" algn="r">
              <a:lnSpc>
                <a:spcPct val="100000"/>
              </a:lnSpc>
              <a:spcBef>
                <a:spcPts val="0"/>
              </a:spcBef>
              <a:spcAft>
                <a:spcPts val="0"/>
              </a:spcAft>
              <a:buSzPts val="1200"/>
              <a:buNone/>
              <a:defRPr/>
            </a:lvl6pPr>
            <a:lvl7pPr indent="0" lvl="6" marL="0" rtl="0" algn="r">
              <a:lnSpc>
                <a:spcPct val="100000"/>
              </a:lnSpc>
              <a:spcBef>
                <a:spcPts val="0"/>
              </a:spcBef>
              <a:spcAft>
                <a:spcPts val="0"/>
              </a:spcAft>
              <a:buSzPts val="1200"/>
              <a:buNone/>
              <a:defRPr/>
            </a:lvl7pPr>
            <a:lvl8pPr indent="0" lvl="7" marL="0" rtl="0" algn="r">
              <a:lnSpc>
                <a:spcPct val="100000"/>
              </a:lnSpc>
              <a:spcBef>
                <a:spcPts val="0"/>
              </a:spcBef>
              <a:spcAft>
                <a:spcPts val="0"/>
              </a:spcAft>
              <a:buSzPts val="1200"/>
              <a:buNone/>
              <a:defRPr/>
            </a:lvl8pPr>
            <a:lvl9pPr indent="0" lvl="8" marL="0" rt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10"/>
          <p:cNvSpPr/>
          <p:nvPr/>
        </p:nvSpPr>
        <p:spPr>
          <a:xfrm>
            <a:off x="5994400" y="3924300"/>
            <a:ext cx="113100" cy="849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 name="Google Shape;82;p10"/>
          <p:cNvSpPr/>
          <p:nvPr/>
        </p:nvSpPr>
        <p:spPr>
          <a:xfrm>
            <a:off x="6261100" y="3924300"/>
            <a:ext cx="113100" cy="849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 name="Google Shape;83;p10"/>
          <p:cNvSpPr/>
          <p:nvPr/>
        </p:nvSpPr>
        <p:spPr>
          <a:xfrm>
            <a:off x="5728971" y="3924300"/>
            <a:ext cx="113100" cy="849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2" name="Shape 712"/>
        <p:cNvGrpSpPr/>
        <p:nvPr/>
      </p:nvGrpSpPr>
      <p:grpSpPr>
        <a:xfrm>
          <a:off x="0" y="0"/>
          <a:ext cx="0" cy="0"/>
          <a:chOff x="0" y="0"/>
          <a:chExt cx="0" cy="0"/>
        </a:xfrm>
      </p:grpSpPr>
      <p:sp>
        <p:nvSpPr>
          <p:cNvPr id="713" name="Google Shape;713;p9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rtl="0" algn="l">
              <a:lnSpc>
                <a:spcPct val="100000"/>
              </a:lnSpc>
              <a:spcBef>
                <a:spcPts val="0"/>
              </a:spcBef>
              <a:spcAft>
                <a:spcPts val="0"/>
              </a:spcAft>
              <a:buSzPts val="2400"/>
              <a:buNone/>
              <a:defRPr/>
            </a:lvl1pPr>
          </a:lstStyle>
          <a:p/>
        </p:txBody>
      </p:sp>
      <p:sp>
        <p:nvSpPr>
          <p:cNvPr id="714" name="Google Shape;714;p9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5" name="Shape 715"/>
        <p:cNvGrpSpPr/>
        <p:nvPr/>
      </p:nvGrpSpPr>
      <p:grpSpPr>
        <a:xfrm>
          <a:off x="0" y="0"/>
          <a:ext cx="0" cy="0"/>
          <a:chOff x="0" y="0"/>
          <a:chExt cx="0" cy="0"/>
        </a:xfrm>
      </p:grpSpPr>
      <p:sp>
        <p:nvSpPr>
          <p:cNvPr id="716" name="Google Shape;716;p96"/>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717" name="Google Shape;717;p9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2100"/>
              </a:spcBef>
              <a:spcAft>
                <a:spcPts val="0"/>
              </a:spcAft>
              <a:buSzPts val="1900"/>
              <a:buChar char="○"/>
              <a:defRPr/>
            </a:lvl2pPr>
            <a:lvl3pPr indent="-349250" lvl="2" marL="1371600" rtl="0" algn="ctr">
              <a:lnSpc>
                <a:spcPct val="115000"/>
              </a:lnSpc>
              <a:spcBef>
                <a:spcPts val="2100"/>
              </a:spcBef>
              <a:spcAft>
                <a:spcPts val="0"/>
              </a:spcAft>
              <a:buSzPts val="1900"/>
              <a:buChar char="■"/>
              <a:defRPr/>
            </a:lvl3pPr>
            <a:lvl4pPr indent="-349250" lvl="3" marL="1828800" rtl="0" algn="ctr">
              <a:lnSpc>
                <a:spcPct val="115000"/>
              </a:lnSpc>
              <a:spcBef>
                <a:spcPts val="2100"/>
              </a:spcBef>
              <a:spcAft>
                <a:spcPts val="0"/>
              </a:spcAft>
              <a:buSzPts val="1900"/>
              <a:buChar char="●"/>
              <a:defRPr/>
            </a:lvl4pPr>
            <a:lvl5pPr indent="-349250" lvl="4" marL="2286000" rtl="0" algn="ctr">
              <a:lnSpc>
                <a:spcPct val="115000"/>
              </a:lnSpc>
              <a:spcBef>
                <a:spcPts val="2100"/>
              </a:spcBef>
              <a:spcAft>
                <a:spcPts val="0"/>
              </a:spcAft>
              <a:buSzPts val="1900"/>
              <a:buChar char="○"/>
              <a:defRPr/>
            </a:lvl5pPr>
            <a:lvl6pPr indent="-349250" lvl="5" marL="2743200" rtl="0" algn="ctr">
              <a:lnSpc>
                <a:spcPct val="115000"/>
              </a:lnSpc>
              <a:spcBef>
                <a:spcPts val="2100"/>
              </a:spcBef>
              <a:spcAft>
                <a:spcPts val="0"/>
              </a:spcAft>
              <a:buSzPts val="1900"/>
              <a:buChar char="■"/>
              <a:defRPr/>
            </a:lvl6pPr>
            <a:lvl7pPr indent="-349250" lvl="6" marL="3200400" rtl="0" algn="ctr">
              <a:lnSpc>
                <a:spcPct val="115000"/>
              </a:lnSpc>
              <a:spcBef>
                <a:spcPts val="2100"/>
              </a:spcBef>
              <a:spcAft>
                <a:spcPts val="0"/>
              </a:spcAft>
              <a:buSzPts val="1900"/>
              <a:buChar char="●"/>
              <a:defRPr/>
            </a:lvl7pPr>
            <a:lvl8pPr indent="-349250" lvl="7" marL="3657600" rtl="0" algn="ctr">
              <a:lnSpc>
                <a:spcPct val="115000"/>
              </a:lnSpc>
              <a:spcBef>
                <a:spcPts val="2100"/>
              </a:spcBef>
              <a:spcAft>
                <a:spcPts val="0"/>
              </a:spcAft>
              <a:buSzPts val="1900"/>
              <a:buChar char="○"/>
              <a:defRPr/>
            </a:lvl8pPr>
            <a:lvl9pPr indent="-349250" lvl="8" marL="4114800" rtl="0" algn="ctr">
              <a:lnSpc>
                <a:spcPct val="115000"/>
              </a:lnSpc>
              <a:spcBef>
                <a:spcPts val="2100"/>
              </a:spcBef>
              <a:spcAft>
                <a:spcPts val="2100"/>
              </a:spcAft>
              <a:buSzPts val="1900"/>
              <a:buChar char="■"/>
              <a:defRPr/>
            </a:lvl9pPr>
          </a:lstStyle>
          <a:p/>
        </p:txBody>
      </p:sp>
      <p:sp>
        <p:nvSpPr>
          <p:cNvPr id="718" name="Google Shape;718;p9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Text Box with Photo/Graphic">
  <p:cSld name="Content Slide—Text Box with Photo/Graphic">
    <p:spTree>
      <p:nvGrpSpPr>
        <p:cNvPr id="719" name="Shape 719"/>
        <p:cNvGrpSpPr/>
        <p:nvPr/>
      </p:nvGrpSpPr>
      <p:grpSpPr>
        <a:xfrm>
          <a:off x="0" y="0"/>
          <a:ext cx="0" cy="0"/>
          <a:chOff x="0" y="0"/>
          <a:chExt cx="0" cy="0"/>
        </a:xfrm>
      </p:grpSpPr>
      <p:sp>
        <p:nvSpPr>
          <p:cNvPr id="720" name="Google Shape;720;p97"/>
          <p:cNvSpPr/>
          <p:nvPr/>
        </p:nvSpPr>
        <p:spPr>
          <a:xfrm>
            <a:off x="0" y="5524902"/>
            <a:ext cx="12192000" cy="1333200"/>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721" name="Google Shape;721;p97"/>
          <p:cNvSpPr txBox="1"/>
          <p:nvPr>
            <p:ph idx="1" type="body"/>
          </p:nvPr>
        </p:nvSpPr>
        <p:spPr>
          <a:xfrm>
            <a:off x="838200" y="852120"/>
            <a:ext cx="6438900" cy="4351200"/>
          </a:xfrm>
          <a:prstGeom prst="rect">
            <a:avLst/>
          </a:prstGeom>
          <a:noFill/>
          <a:ln>
            <a:noFill/>
          </a:ln>
        </p:spPr>
        <p:txBody>
          <a:bodyPr anchorCtr="0" anchor="t" bIns="60925" lIns="121900" spcFirstLastPara="1" rIns="121900" wrap="square" tIns="60925">
            <a:noAutofit/>
          </a:bodyPr>
          <a:lstStyle>
            <a:lvl1pPr indent="-457200" lvl="0" marL="457200" marR="0" rtl="0" algn="l">
              <a:lnSpc>
                <a:spcPct val="90000"/>
              </a:lnSpc>
              <a:spcBef>
                <a:spcPts val="1000"/>
              </a:spcBef>
              <a:spcAft>
                <a:spcPts val="0"/>
              </a:spcAft>
              <a:buClr>
                <a:schemeClr val="dk2"/>
              </a:buClr>
              <a:buSzPts val="3600"/>
              <a:buFont typeface="Arial"/>
              <a:buChar char="•"/>
              <a:defRPr b="0" i="0" sz="3600" u="none" cap="none" strike="noStrike">
                <a:solidFill>
                  <a:schemeClr val="dk2"/>
                </a:solidFill>
                <a:latin typeface="Lato"/>
                <a:ea typeface="Lato"/>
                <a:cs typeface="Lato"/>
                <a:sym typeface="Lato"/>
              </a:defRPr>
            </a:lvl1pPr>
            <a:lvl2pPr indent="-406400" lvl="1" marL="914400" marR="0" rtl="0" algn="l">
              <a:lnSpc>
                <a:spcPct val="90000"/>
              </a:lnSpc>
              <a:spcBef>
                <a:spcPts val="800"/>
              </a:spcBef>
              <a:spcAft>
                <a:spcPts val="0"/>
              </a:spcAft>
              <a:buClr>
                <a:schemeClr val="dk2"/>
              </a:buClr>
              <a:buSzPts val="2800"/>
              <a:buFont typeface="Arial"/>
              <a:buChar char="•"/>
              <a:defRPr b="0" i="0" sz="2800" u="none" cap="none" strike="noStrike">
                <a:solidFill>
                  <a:schemeClr val="dk2"/>
                </a:solidFill>
                <a:latin typeface="Lato"/>
                <a:ea typeface="Lato"/>
                <a:cs typeface="Lato"/>
                <a:sym typeface="Lato"/>
              </a:defRPr>
            </a:lvl2pPr>
            <a:lvl3pPr indent="-381000" lvl="2" marL="1371600"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Lato"/>
                <a:ea typeface="Lato"/>
                <a:cs typeface="Lato"/>
                <a:sym typeface="Lato"/>
              </a:defRPr>
            </a:lvl3pPr>
            <a:lvl4pPr indent="-228600" lvl="3" marL="1828800" marR="0" rtl="0" algn="l">
              <a:lnSpc>
                <a:spcPct val="90000"/>
              </a:lnSpc>
              <a:spcBef>
                <a:spcPts val="5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22" name="Google Shape;722;p97"/>
          <p:cNvSpPr/>
          <p:nvPr>
            <p:ph idx="2" type="pic"/>
          </p:nvPr>
        </p:nvSpPr>
        <p:spPr>
          <a:xfrm>
            <a:off x="7581900" y="852120"/>
            <a:ext cx="3797100" cy="4351200"/>
          </a:xfrm>
          <a:prstGeom prst="rect">
            <a:avLst/>
          </a:prstGeom>
          <a:solidFill>
            <a:srgbClr val="A5A5A5"/>
          </a:solidFill>
          <a:ln>
            <a:noFill/>
          </a:ln>
        </p:spPr>
      </p:sp>
      <p:pic>
        <p:nvPicPr>
          <p:cNvPr id="723" name="Google Shape;723;p97"/>
          <p:cNvPicPr preferRelativeResize="0"/>
          <p:nvPr/>
        </p:nvPicPr>
        <p:blipFill rotWithShape="1">
          <a:blip r:embed="rId2">
            <a:alphaModFix/>
          </a:blip>
          <a:srcRect b="0" l="0" r="0" t="0"/>
          <a:stretch/>
        </p:blipFill>
        <p:spPr>
          <a:xfrm>
            <a:off x="426720" y="5874688"/>
            <a:ext cx="3048000" cy="683260"/>
          </a:xfrm>
          <a:prstGeom prst="rect">
            <a:avLst/>
          </a:prstGeom>
          <a:noFill/>
          <a:ln>
            <a:noFill/>
          </a:ln>
        </p:spPr>
      </p:pic>
      <p:sp>
        <p:nvSpPr>
          <p:cNvPr id="724" name="Google Shape;724;p97"/>
          <p:cNvSpPr txBox="1"/>
          <p:nvPr>
            <p:ph type="title"/>
          </p:nvPr>
        </p:nvSpPr>
        <p:spPr>
          <a:xfrm>
            <a:off x="4889500" y="5712738"/>
            <a:ext cx="6766800" cy="994500"/>
          </a:xfrm>
          <a:prstGeom prst="rect">
            <a:avLst/>
          </a:prstGeom>
          <a:noFill/>
          <a:ln>
            <a:noFill/>
          </a:ln>
        </p:spPr>
        <p:txBody>
          <a:bodyPr anchorCtr="0" anchor="ctr" bIns="60925" lIns="121900" spcFirstLastPara="1" rIns="121900" wrap="square" tIns="60925">
            <a:noAutofit/>
          </a:bodyPr>
          <a:lstStyle>
            <a:lvl1pPr lvl="0" marR="0" rtl="0" algn="r">
              <a:lnSpc>
                <a:spcPct val="90000"/>
              </a:lnSpc>
              <a:spcBef>
                <a:spcPts val="0"/>
              </a:spcBef>
              <a:spcAft>
                <a:spcPts val="0"/>
              </a:spcAft>
              <a:buClr>
                <a:schemeClr val="lt1"/>
              </a:buClr>
              <a:buSzPts val="3200"/>
              <a:buFont typeface="Lato"/>
              <a:buNone/>
              <a:defRPr b="0" i="0" sz="32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image" Target="../media/image1.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11" Type="http://schemas.openxmlformats.org/officeDocument/2006/relationships/slideLayout" Target="../slideLayouts/slideLayout25.xml"/><Relationship Id="rId33" Type="http://schemas.openxmlformats.org/officeDocument/2006/relationships/slideLayout" Target="../slideLayouts/slideLayout47.xml"/><Relationship Id="rId10" Type="http://schemas.openxmlformats.org/officeDocument/2006/relationships/slideLayout" Target="../slideLayouts/slideLayout24.xml"/><Relationship Id="rId32" Type="http://schemas.openxmlformats.org/officeDocument/2006/relationships/slideLayout" Target="../slideLayouts/slideLayout46.xml"/><Relationship Id="rId13" Type="http://schemas.openxmlformats.org/officeDocument/2006/relationships/slideLayout" Target="../slideLayouts/slideLayout27.xml"/><Relationship Id="rId35" Type="http://schemas.openxmlformats.org/officeDocument/2006/relationships/slideLayout" Target="../slideLayouts/slideLayout49.xml"/><Relationship Id="rId12" Type="http://schemas.openxmlformats.org/officeDocument/2006/relationships/slideLayout" Target="../slideLayouts/slideLayout26.xml"/><Relationship Id="rId34" Type="http://schemas.openxmlformats.org/officeDocument/2006/relationships/slideLayout" Target="../slideLayouts/slideLayout48.xml"/><Relationship Id="rId15" Type="http://schemas.openxmlformats.org/officeDocument/2006/relationships/slideLayout" Target="../slideLayouts/slideLayout29.xml"/><Relationship Id="rId37" Type="http://schemas.openxmlformats.org/officeDocument/2006/relationships/slideLayout" Target="../slideLayouts/slideLayout51.xml"/><Relationship Id="rId14" Type="http://schemas.openxmlformats.org/officeDocument/2006/relationships/slideLayout" Target="../slideLayouts/slideLayout28.xml"/><Relationship Id="rId36" Type="http://schemas.openxmlformats.org/officeDocument/2006/relationships/slideLayout" Target="../slideLayouts/slideLayout50.xml"/><Relationship Id="rId17" Type="http://schemas.openxmlformats.org/officeDocument/2006/relationships/slideLayout" Target="../slideLayouts/slideLayout31.xml"/><Relationship Id="rId39" Type="http://schemas.openxmlformats.org/officeDocument/2006/relationships/theme" Target="../theme/theme3.xml"/><Relationship Id="rId16" Type="http://schemas.openxmlformats.org/officeDocument/2006/relationships/slideLayout" Target="../slideLayouts/slideLayout30.xml"/><Relationship Id="rId38" Type="http://schemas.openxmlformats.org/officeDocument/2006/relationships/slideLayout" Target="../slideLayouts/slideLayout52.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8"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theme" Target="../theme/theme2.xml"/><Relationship Id="rId1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marR="0" rtl="0" algn="ctr">
              <a:lnSpc>
                <a:spcPct val="107407"/>
              </a:lnSpc>
              <a:spcBef>
                <a:spcPts val="0"/>
              </a:spcBef>
              <a:spcAft>
                <a:spcPts val="0"/>
              </a:spcAft>
              <a:buClr>
                <a:schemeClr val="dk2"/>
              </a:buClr>
              <a:buSzPts val="5400"/>
              <a:buFont typeface="Palatino Linotype"/>
              <a:buNone/>
              <a:defRPr b="0" i="0" sz="5400" u="none" cap="none" strike="noStrike">
                <a:solidFill>
                  <a:schemeClr val="dk2"/>
                </a:solidFill>
                <a:latin typeface="Palatino Linotype"/>
                <a:ea typeface="Palatino Linotype"/>
                <a:cs typeface="Palatino Linotype"/>
                <a:sym typeface="Palatino Linotyp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1"/>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7F7F7F"/>
              </a:buClr>
              <a:buSzPts val="2400"/>
              <a:buFont typeface="Nunito"/>
              <a:buChar char="•"/>
              <a:defRPr i="0" sz="2400" u="none" cap="none" strike="noStrike">
                <a:solidFill>
                  <a:srgbClr val="7F7F7F"/>
                </a:solidFill>
                <a:latin typeface="Nunito"/>
                <a:ea typeface="Nunito"/>
                <a:cs typeface="Nunito"/>
                <a:sym typeface="Nunito"/>
              </a:defRPr>
            </a:lvl1pPr>
            <a:lvl2pPr indent="-330200" lvl="1" marL="914400" marR="0" rtl="0" algn="l">
              <a:spcBef>
                <a:spcPts val="320"/>
              </a:spcBef>
              <a:spcAft>
                <a:spcPts val="0"/>
              </a:spcAft>
              <a:buClr>
                <a:srgbClr val="7F7F7F"/>
              </a:buClr>
              <a:buSzPts val="1600"/>
              <a:buFont typeface="Nunito"/>
              <a:buChar char="o"/>
              <a:defRPr i="0" sz="1600" u="none" cap="none" strike="noStrike">
                <a:solidFill>
                  <a:srgbClr val="7F7F7F"/>
                </a:solidFill>
                <a:latin typeface="Nunito"/>
                <a:ea typeface="Nunito"/>
                <a:cs typeface="Nunito"/>
                <a:sym typeface="Nunito"/>
              </a:defRPr>
            </a:lvl2pPr>
            <a:lvl3pPr indent="-330200" lvl="2" marL="1371600" marR="0" rtl="0" algn="l">
              <a:spcBef>
                <a:spcPts val="320"/>
              </a:spcBef>
              <a:spcAft>
                <a:spcPts val="0"/>
              </a:spcAft>
              <a:buClr>
                <a:srgbClr val="7F7F7F"/>
              </a:buClr>
              <a:buSzPts val="1600"/>
              <a:buFont typeface="Nunito"/>
              <a:buChar char="•"/>
              <a:defRPr i="0" sz="1600" u="none" cap="none" strike="noStrike">
                <a:solidFill>
                  <a:srgbClr val="7F7F7F"/>
                </a:solidFill>
                <a:latin typeface="Nunito"/>
                <a:ea typeface="Nunito"/>
                <a:cs typeface="Nunito"/>
                <a:sym typeface="Nunito"/>
              </a:defRPr>
            </a:lvl3pPr>
            <a:lvl4pPr indent="-330200" lvl="3" marL="1828800" marR="0" rtl="0" algn="l">
              <a:spcBef>
                <a:spcPts val="320"/>
              </a:spcBef>
              <a:spcAft>
                <a:spcPts val="0"/>
              </a:spcAft>
              <a:buClr>
                <a:srgbClr val="7F7F7F"/>
              </a:buClr>
              <a:buSzPts val="1600"/>
              <a:buFont typeface="Nunito"/>
              <a:buChar char="o"/>
              <a:defRPr i="0" sz="1600" u="none" cap="none" strike="noStrike">
                <a:solidFill>
                  <a:srgbClr val="7F7F7F"/>
                </a:solidFill>
                <a:latin typeface="Nunito"/>
                <a:ea typeface="Nunito"/>
                <a:cs typeface="Nunito"/>
                <a:sym typeface="Nunito"/>
              </a:defRPr>
            </a:lvl4pPr>
            <a:lvl5pPr indent="-330200" lvl="4" marL="2286000" marR="0" rtl="0" algn="l">
              <a:spcBef>
                <a:spcPts val="320"/>
              </a:spcBef>
              <a:spcAft>
                <a:spcPts val="0"/>
              </a:spcAft>
              <a:buClr>
                <a:srgbClr val="7F7F7F"/>
              </a:buClr>
              <a:buSzPts val="1600"/>
              <a:buFont typeface="Nunito"/>
              <a:buChar char="•"/>
              <a:defRPr i="0" sz="1600" u="none" cap="none" strike="noStrike">
                <a:solidFill>
                  <a:srgbClr val="7F7F7F"/>
                </a:solidFill>
                <a:latin typeface="Nunito"/>
                <a:ea typeface="Nunito"/>
                <a:cs typeface="Nunito"/>
                <a:sym typeface="Nunito"/>
              </a:defRPr>
            </a:lvl5pPr>
            <a:lvl6pPr indent="-330200" lvl="5" marL="2743200" marR="0" rtl="0" algn="l">
              <a:spcBef>
                <a:spcPts val="320"/>
              </a:spcBef>
              <a:spcAft>
                <a:spcPts val="0"/>
              </a:spcAft>
              <a:buClr>
                <a:srgbClr val="7F7F7F"/>
              </a:buClr>
              <a:buSzPts val="1600"/>
              <a:buFont typeface="Nunito"/>
              <a:buChar char="o"/>
              <a:defRPr i="0" sz="1600" u="none" cap="none" strike="noStrike">
                <a:solidFill>
                  <a:srgbClr val="7F7F7F"/>
                </a:solidFill>
                <a:latin typeface="Nunito"/>
                <a:ea typeface="Nunito"/>
                <a:cs typeface="Nunito"/>
                <a:sym typeface="Nunito"/>
              </a:defRPr>
            </a:lvl6pPr>
            <a:lvl7pPr indent="-330200" lvl="6" marL="3200400" marR="0" rtl="0" algn="l">
              <a:spcBef>
                <a:spcPts val="320"/>
              </a:spcBef>
              <a:spcAft>
                <a:spcPts val="0"/>
              </a:spcAft>
              <a:buClr>
                <a:srgbClr val="7F7F7F"/>
              </a:buClr>
              <a:buSzPts val="1600"/>
              <a:buFont typeface="Nunito"/>
              <a:buChar char="•"/>
              <a:defRPr i="0" sz="1600" u="none" cap="none" strike="noStrike">
                <a:solidFill>
                  <a:srgbClr val="7F7F7F"/>
                </a:solidFill>
                <a:latin typeface="Nunito"/>
                <a:ea typeface="Nunito"/>
                <a:cs typeface="Nunito"/>
                <a:sym typeface="Nunito"/>
              </a:defRPr>
            </a:lvl7pPr>
            <a:lvl8pPr indent="-330200" lvl="7" marL="3657600" marR="0" rtl="0" algn="l">
              <a:spcBef>
                <a:spcPts val="320"/>
              </a:spcBef>
              <a:spcAft>
                <a:spcPts val="0"/>
              </a:spcAft>
              <a:buClr>
                <a:srgbClr val="7F7F7F"/>
              </a:buClr>
              <a:buSzPts val="1600"/>
              <a:buFont typeface="Nunito"/>
              <a:buChar char="o"/>
              <a:defRPr i="0" sz="1600" u="none" cap="none" strike="noStrike">
                <a:solidFill>
                  <a:srgbClr val="7F7F7F"/>
                </a:solidFill>
                <a:latin typeface="Nunito"/>
                <a:ea typeface="Nunito"/>
                <a:cs typeface="Nunito"/>
                <a:sym typeface="Nunito"/>
              </a:defRPr>
            </a:lvl8pPr>
            <a:lvl9pPr indent="-330200" lvl="8" marL="4114800" marR="0" rtl="0" algn="l">
              <a:spcBef>
                <a:spcPts val="320"/>
              </a:spcBef>
              <a:spcAft>
                <a:spcPts val="0"/>
              </a:spcAft>
              <a:buClr>
                <a:srgbClr val="7F7F7F"/>
              </a:buClr>
              <a:buSzPts val="1600"/>
              <a:buFont typeface="Nunito"/>
              <a:buChar char="•"/>
              <a:defRPr i="0" sz="1600" u="none" cap="none" strike="noStrike">
                <a:solidFill>
                  <a:srgbClr val="7F7F7F"/>
                </a:solidFill>
                <a:latin typeface="Nunito"/>
                <a:ea typeface="Nunito"/>
                <a:cs typeface="Nunito"/>
                <a:sym typeface="Nunito"/>
              </a:defRPr>
            </a:lvl9pPr>
          </a:lstStyle>
          <a:p/>
        </p:txBody>
      </p:sp>
      <p:sp>
        <p:nvSpPr>
          <p:cNvPr id="12" name="Google Shape;12;p1"/>
          <p:cNvSpPr txBox="1"/>
          <p:nvPr>
            <p:ph idx="11" type="ftr"/>
          </p:nvPr>
        </p:nvSpPr>
        <p:spPr>
          <a:xfrm>
            <a:off x="878887" y="6356351"/>
            <a:ext cx="3797400" cy="365100"/>
          </a:xfrm>
          <a:prstGeom prst="rect">
            <a:avLst/>
          </a:prstGeom>
          <a:noFill/>
          <a:ln>
            <a:noFill/>
          </a:ln>
        </p:spPr>
        <p:txBody>
          <a:bodyPr anchorCtr="0" anchor="ctr" bIns="45700" lIns="45700"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595959"/>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2" type="sldNum"/>
          </p:nvPr>
        </p:nvSpPr>
        <p:spPr>
          <a:xfrm>
            <a:off x="11391038" y="6356351"/>
            <a:ext cx="749400" cy="365100"/>
          </a:xfrm>
          <a:prstGeom prst="rect">
            <a:avLst/>
          </a:prstGeom>
          <a:noFill/>
          <a:ln>
            <a:noFill/>
          </a:ln>
        </p:spPr>
        <p:txBody>
          <a:bodyPr anchorCtr="0" anchor="ctr" bIns="45700" lIns="27425"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11277014" y="6499384"/>
            <a:ext cx="113100" cy="849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Palatino Linotype"/>
              <a:ea typeface="Palatino Linotype"/>
              <a:cs typeface="Palatino Linotype"/>
              <a:sym typeface="Palatino Linotype"/>
            </a:endParaRPr>
          </a:p>
        </p:txBody>
      </p:sp>
      <p:sp>
        <p:nvSpPr>
          <p:cNvPr id="15" name="Google Shape;15;p1"/>
          <p:cNvSpPr/>
          <p:nvPr/>
        </p:nvSpPr>
        <p:spPr>
          <a:xfrm>
            <a:off x="758826" y="6499384"/>
            <a:ext cx="113100" cy="849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PSU_EXT_1_RGB_2C.png" id="123" name="Google Shape;123;p17"/>
          <p:cNvPicPr preferRelativeResize="0"/>
          <p:nvPr/>
        </p:nvPicPr>
        <p:blipFill rotWithShape="1">
          <a:blip r:embed="rId1">
            <a:alphaModFix/>
          </a:blip>
          <a:srcRect b="0" l="0" r="0" t="0"/>
          <a:stretch/>
        </p:blipFill>
        <p:spPr>
          <a:xfrm>
            <a:off x="9385368" y="6324488"/>
            <a:ext cx="1811697" cy="540000"/>
          </a:xfrm>
          <a:prstGeom prst="rect">
            <a:avLst/>
          </a:prstGeom>
          <a:noFill/>
          <a:ln>
            <a:noFill/>
          </a:ln>
        </p:spPr>
      </p:pic>
      <p:sp>
        <p:nvSpPr>
          <p:cNvPr id="124" name="Google Shape;124;p17"/>
          <p:cNvSpPr txBox="1"/>
          <p:nvPr>
            <p:ph type="title"/>
          </p:nvPr>
        </p:nvSpPr>
        <p:spPr>
          <a:xfrm>
            <a:off x="609600" y="274639"/>
            <a:ext cx="11191200" cy="755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5" name="Google Shape;125;p17"/>
          <p:cNvSpPr txBox="1"/>
          <p:nvPr>
            <p:ph idx="1" type="body"/>
          </p:nvPr>
        </p:nvSpPr>
        <p:spPr>
          <a:xfrm>
            <a:off x="609600" y="1171223"/>
            <a:ext cx="11191200" cy="49812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353060" lvl="1" marL="914400" marR="0" rtl="0" algn="l">
              <a:spcBef>
                <a:spcPts val="560"/>
              </a:spcBef>
              <a:spcAft>
                <a:spcPts val="0"/>
              </a:spcAft>
              <a:buClr>
                <a:schemeClr val="dk1"/>
              </a:buClr>
              <a:buSzPts val="1960"/>
              <a:buFont typeface="Courier New"/>
              <a:buChar char="o"/>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dk1"/>
              </a:buClr>
              <a:buSzPts val="1400"/>
              <a:buFont typeface="Courier New"/>
              <a:buChar char="o"/>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6" name="Google Shape;126;p17"/>
          <p:cNvSpPr txBox="1"/>
          <p:nvPr>
            <p:ph idx="10" type="dt"/>
          </p:nvPr>
        </p:nvSpPr>
        <p:spPr>
          <a:xfrm>
            <a:off x="6821129" y="6585491"/>
            <a:ext cx="822300" cy="195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7" name="Google Shape;127;p17"/>
          <p:cNvSpPr txBox="1"/>
          <p:nvPr>
            <p:ph idx="11" type="ftr"/>
          </p:nvPr>
        </p:nvSpPr>
        <p:spPr>
          <a:xfrm>
            <a:off x="609600" y="6585491"/>
            <a:ext cx="6191100" cy="195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17"/>
          <p:cNvSpPr txBox="1"/>
          <p:nvPr>
            <p:ph idx="12" type="sldNum"/>
          </p:nvPr>
        </p:nvSpPr>
        <p:spPr>
          <a:xfrm>
            <a:off x="7664814" y="6585491"/>
            <a:ext cx="812700" cy="19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898989"/>
                </a:solidFill>
                <a:latin typeface="Arial"/>
                <a:ea typeface="Arial"/>
                <a:cs typeface="Arial"/>
                <a:sym typeface="Arial"/>
              </a:defRPr>
            </a:lvl1pPr>
            <a:lvl2pPr indent="0" lvl="1" marL="0" marR="0" rtl="0" algn="r">
              <a:spcBef>
                <a:spcPts val="0"/>
              </a:spcBef>
              <a:buNone/>
              <a:defRPr b="0" i="0" sz="800" u="none" cap="none" strike="noStrike">
                <a:solidFill>
                  <a:srgbClr val="898989"/>
                </a:solidFill>
                <a:latin typeface="Arial"/>
                <a:ea typeface="Arial"/>
                <a:cs typeface="Arial"/>
                <a:sym typeface="Arial"/>
              </a:defRPr>
            </a:lvl2pPr>
            <a:lvl3pPr indent="0" lvl="2" marL="0" marR="0" rtl="0" algn="r">
              <a:spcBef>
                <a:spcPts val="0"/>
              </a:spcBef>
              <a:buNone/>
              <a:defRPr b="0" i="0" sz="800" u="none" cap="none" strike="noStrike">
                <a:solidFill>
                  <a:srgbClr val="898989"/>
                </a:solidFill>
                <a:latin typeface="Arial"/>
                <a:ea typeface="Arial"/>
                <a:cs typeface="Arial"/>
                <a:sym typeface="Arial"/>
              </a:defRPr>
            </a:lvl3pPr>
            <a:lvl4pPr indent="0" lvl="3" marL="0" marR="0" rtl="0" algn="r">
              <a:spcBef>
                <a:spcPts val="0"/>
              </a:spcBef>
              <a:buNone/>
              <a:defRPr b="0" i="0" sz="800" u="none" cap="none" strike="noStrike">
                <a:solidFill>
                  <a:srgbClr val="898989"/>
                </a:solidFill>
                <a:latin typeface="Arial"/>
                <a:ea typeface="Arial"/>
                <a:cs typeface="Arial"/>
                <a:sym typeface="Arial"/>
              </a:defRPr>
            </a:lvl4pPr>
            <a:lvl5pPr indent="0" lvl="4" marL="0" marR="0" rtl="0" algn="r">
              <a:spcBef>
                <a:spcPts val="0"/>
              </a:spcBef>
              <a:buNone/>
              <a:defRPr b="0" i="0" sz="800" u="none" cap="none" strike="noStrike">
                <a:solidFill>
                  <a:srgbClr val="898989"/>
                </a:solidFill>
                <a:latin typeface="Arial"/>
                <a:ea typeface="Arial"/>
                <a:cs typeface="Arial"/>
                <a:sym typeface="Arial"/>
              </a:defRPr>
            </a:lvl5pPr>
            <a:lvl6pPr indent="0" lvl="5" marL="0" marR="0" rtl="0" algn="r">
              <a:spcBef>
                <a:spcPts val="0"/>
              </a:spcBef>
              <a:buNone/>
              <a:defRPr b="0" i="0" sz="800" u="none" cap="none" strike="noStrike">
                <a:solidFill>
                  <a:srgbClr val="898989"/>
                </a:solidFill>
                <a:latin typeface="Arial"/>
                <a:ea typeface="Arial"/>
                <a:cs typeface="Arial"/>
                <a:sym typeface="Arial"/>
              </a:defRPr>
            </a:lvl6pPr>
            <a:lvl7pPr indent="0" lvl="6" marL="0" marR="0" rtl="0" algn="r">
              <a:spcBef>
                <a:spcPts val="0"/>
              </a:spcBef>
              <a:buNone/>
              <a:defRPr b="0" i="0" sz="800" u="none" cap="none" strike="noStrike">
                <a:solidFill>
                  <a:srgbClr val="898989"/>
                </a:solidFill>
                <a:latin typeface="Arial"/>
                <a:ea typeface="Arial"/>
                <a:cs typeface="Arial"/>
                <a:sym typeface="Arial"/>
              </a:defRPr>
            </a:lvl7pPr>
            <a:lvl8pPr indent="0" lvl="7" marL="0" marR="0" rtl="0" algn="r">
              <a:spcBef>
                <a:spcPts val="0"/>
              </a:spcBef>
              <a:buNone/>
              <a:defRPr b="0" i="0" sz="800" u="none" cap="none" strike="noStrike">
                <a:solidFill>
                  <a:srgbClr val="898989"/>
                </a:solidFill>
                <a:latin typeface="Arial"/>
                <a:ea typeface="Arial"/>
                <a:cs typeface="Arial"/>
                <a:sym typeface="Arial"/>
              </a:defRPr>
            </a:lvl8pPr>
            <a:lvl9pPr indent="0" lvl="8" marL="0" marR="0" rtl="0" algn="r">
              <a:spcBef>
                <a:spcPts val="0"/>
              </a:spcBef>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9" name="Google Shape;129;p17"/>
          <p:cNvCxnSpPr/>
          <p:nvPr/>
        </p:nvCxnSpPr>
        <p:spPr>
          <a:xfrm>
            <a:off x="573617" y="6302046"/>
            <a:ext cx="11227200" cy="0"/>
          </a:xfrm>
          <a:prstGeom prst="straightConnector1">
            <a:avLst/>
          </a:prstGeom>
          <a:noFill/>
          <a:ln cap="flat" cmpd="sng" w="28575">
            <a:solidFill>
              <a:srgbClr val="BFBFB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3AD8E"/>
            </a:gs>
            <a:gs pos="10000">
              <a:srgbClr val="83AD8E"/>
            </a:gs>
            <a:gs pos="100000">
              <a:srgbClr val="395546"/>
            </a:gs>
          </a:gsLst>
          <a:lin ang="6119877" scaled="0"/>
        </a:gradFill>
      </p:bgPr>
    </p:bg>
    <p:spTree>
      <p:nvGrpSpPr>
        <p:cNvPr id="499" name="Shape 499"/>
        <p:cNvGrpSpPr/>
        <p:nvPr/>
      </p:nvGrpSpPr>
      <p:grpSpPr>
        <a:xfrm>
          <a:off x="0" y="0"/>
          <a:ext cx="0" cy="0"/>
          <a:chOff x="0" y="0"/>
          <a:chExt cx="0" cy="0"/>
        </a:xfrm>
      </p:grpSpPr>
      <p:grpSp>
        <p:nvGrpSpPr>
          <p:cNvPr id="500" name="Google Shape;500;p55"/>
          <p:cNvGrpSpPr/>
          <p:nvPr/>
        </p:nvGrpSpPr>
        <p:grpSpPr>
          <a:xfrm>
            <a:off x="9206826" y="2963333"/>
            <a:ext cx="2982002" cy="3209011"/>
            <a:chOff x="9206826" y="2963333"/>
            <a:chExt cx="2982002" cy="3209011"/>
          </a:xfrm>
        </p:grpSpPr>
        <p:cxnSp>
          <p:nvCxnSpPr>
            <p:cNvPr id="501" name="Google Shape;501;p55"/>
            <p:cNvCxnSpPr/>
            <p:nvPr/>
          </p:nvCxnSpPr>
          <p:spPr>
            <a:xfrm flipH="1">
              <a:off x="11275926" y="2963333"/>
              <a:ext cx="912900" cy="912900"/>
            </a:xfrm>
            <a:prstGeom prst="straightConnector1">
              <a:avLst/>
            </a:prstGeom>
            <a:noFill/>
            <a:ln cap="flat" cmpd="sng" w="9525">
              <a:solidFill>
                <a:schemeClr val="lt1"/>
              </a:solidFill>
              <a:prstDash val="solid"/>
              <a:round/>
              <a:headEnd len="sm" w="sm" type="none"/>
              <a:tailEnd len="sm" w="sm" type="none"/>
            </a:ln>
          </p:spPr>
        </p:cxnSp>
        <p:cxnSp>
          <p:nvCxnSpPr>
            <p:cNvPr id="502" name="Google Shape;502;p55"/>
            <p:cNvCxnSpPr/>
            <p:nvPr/>
          </p:nvCxnSpPr>
          <p:spPr>
            <a:xfrm flipH="1">
              <a:off x="9206826" y="3190344"/>
              <a:ext cx="2982000" cy="2982000"/>
            </a:xfrm>
            <a:prstGeom prst="straightConnector1">
              <a:avLst/>
            </a:prstGeom>
            <a:noFill/>
            <a:ln cap="flat" cmpd="sng" w="9525">
              <a:solidFill>
                <a:schemeClr val="lt1"/>
              </a:solidFill>
              <a:prstDash val="solid"/>
              <a:round/>
              <a:headEnd len="sm" w="sm" type="none"/>
              <a:tailEnd len="sm" w="sm" type="none"/>
            </a:ln>
          </p:spPr>
        </p:cxnSp>
        <p:cxnSp>
          <p:nvCxnSpPr>
            <p:cNvPr id="503" name="Google Shape;503;p55"/>
            <p:cNvCxnSpPr/>
            <p:nvPr/>
          </p:nvCxnSpPr>
          <p:spPr>
            <a:xfrm flipH="1">
              <a:off x="10292226" y="3285067"/>
              <a:ext cx="1896600" cy="1896600"/>
            </a:xfrm>
            <a:prstGeom prst="straightConnector1">
              <a:avLst/>
            </a:prstGeom>
            <a:noFill/>
            <a:ln cap="flat" cmpd="sng" w="9525">
              <a:solidFill>
                <a:schemeClr val="lt1"/>
              </a:solidFill>
              <a:prstDash val="solid"/>
              <a:round/>
              <a:headEnd len="sm" w="sm" type="none"/>
              <a:tailEnd len="sm" w="sm" type="none"/>
            </a:ln>
          </p:spPr>
        </p:cxnSp>
        <p:cxnSp>
          <p:nvCxnSpPr>
            <p:cNvPr id="504" name="Google Shape;504;p55"/>
            <p:cNvCxnSpPr/>
            <p:nvPr/>
          </p:nvCxnSpPr>
          <p:spPr>
            <a:xfrm flipH="1">
              <a:off x="10443125" y="3131080"/>
              <a:ext cx="1745700" cy="1745700"/>
            </a:xfrm>
            <a:prstGeom prst="straightConnector1">
              <a:avLst/>
            </a:prstGeom>
            <a:noFill/>
            <a:ln cap="flat" cmpd="sng" w="28575">
              <a:solidFill>
                <a:schemeClr val="lt1"/>
              </a:solidFill>
              <a:prstDash val="solid"/>
              <a:round/>
              <a:headEnd len="sm" w="sm" type="none"/>
              <a:tailEnd len="sm" w="sm" type="none"/>
            </a:ln>
          </p:spPr>
        </p:cxnSp>
        <p:cxnSp>
          <p:nvCxnSpPr>
            <p:cNvPr id="505" name="Google Shape;505;p55"/>
            <p:cNvCxnSpPr/>
            <p:nvPr/>
          </p:nvCxnSpPr>
          <p:spPr>
            <a:xfrm flipH="1">
              <a:off x="10918927" y="3683001"/>
              <a:ext cx="1269900" cy="1269900"/>
            </a:xfrm>
            <a:prstGeom prst="straightConnector1">
              <a:avLst/>
            </a:prstGeom>
            <a:noFill/>
            <a:ln cap="flat" cmpd="sng" w="28575">
              <a:solidFill>
                <a:schemeClr val="lt1"/>
              </a:solidFill>
              <a:prstDash val="solid"/>
              <a:round/>
              <a:headEnd len="sm" w="sm" type="none"/>
              <a:tailEnd len="sm" w="sm" type="none"/>
            </a:ln>
          </p:spPr>
        </p:cxnSp>
      </p:grpSp>
      <p:sp>
        <p:nvSpPr>
          <p:cNvPr id="506" name="Google Shape;506;p55"/>
          <p:cNvSpPr txBox="1"/>
          <p:nvPr>
            <p:ph type="title"/>
          </p:nvPr>
        </p:nvSpPr>
        <p:spPr>
          <a:xfrm>
            <a:off x="684212" y="4487332"/>
            <a:ext cx="8534400" cy="150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507" name="Google Shape;507;p55"/>
          <p:cNvSpPr txBox="1"/>
          <p:nvPr>
            <p:ph idx="1" type="body"/>
          </p:nvPr>
        </p:nvSpPr>
        <p:spPr>
          <a:xfrm>
            <a:off x="684212" y="685800"/>
            <a:ext cx="8534400" cy="3615300"/>
          </a:xfrm>
          <a:prstGeom prst="rect">
            <a:avLst/>
          </a:prstGeom>
          <a:noFill/>
          <a:ln>
            <a:noFill/>
          </a:ln>
        </p:spPr>
        <p:txBody>
          <a:bodyPr anchorCtr="0" anchor="ctr" bIns="45700" lIns="91425" spcFirstLastPara="1" rIns="91425" wrap="square" tIns="45700">
            <a:no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33473C"/>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33473C"/>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33473C"/>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33473C"/>
                </a:solidFill>
                <a:latin typeface="Century Gothic"/>
                <a:ea typeface="Century Gothic"/>
                <a:cs typeface="Century Gothic"/>
                <a:sym typeface="Century Gothic"/>
              </a:defRPr>
            </a:lvl9pPr>
          </a:lstStyle>
          <a:p/>
        </p:txBody>
      </p:sp>
      <p:sp>
        <p:nvSpPr>
          <p:cNvPr id="508" name="Google Shape;508;p55"/>
          <p:cNvSpPr txBox="1"/>
          <p:nvPr>
            <p:ph idx="10" type="dt"/>
          </p:nvPr>
        </p:nvSpPr>
        <p:spPr>
          <a:xfrm>
            <a:off x="9904412" y="6172200"/>
            <a:ext cx="16002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09" name="Google Shape;509;p55"/>
          <p:cNvSpPr txBox="1"/>
          <p:nvPr>
            <p:ph idx="11" type="ftr"/>
          </p:nvPr>
        </p:nvSpPr>
        <p:spPr>
          <a:xfrm>
            <a:off x="684212" y="6172200"/>
            <a:ext cx="75438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222F2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510" name="Google Shape;510;p55"/>
          <p:cNvSpPr txBox="1"/>
          <p:nvPr>
            <p:ph idx="12" type="sldNum"/>
          </p:nvPr>
        </p:nvSpPr>
        <p:spPr>
          <a:xfrm>
            <a:off x="10363200" y="5578475"/>
            <a:ext cx="11421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9" name="Shape 629"/>
        <p:cNvGrpSpPr/>
        <p:nvPr/>
      </p:nvGrpSpPr>
      <p:grpSpPr>
        <a:xfrm>
          <a:off x="0" y="0"/>
          <a:ext cx="0" cy="0"/>
          <a:chOff x="0" y="0"/>
          <a:chExt cx="0" cy="0"/>
        </a:xfrm>
      </p:grpSpPr>
      <p:sp>
        <p:nvSpPr>
          <p:cNvPr id="630" name="Google Shape;630;p7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Proxima Nova Semibold"/>
              <a:buNone/>
              <a:defRPr b="0" i="0" sz="37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631" name="Google Shape;631;p7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Proxima Nova"/>
              <a:buChar char="●"/>
              <a:defRPr b="0" i="0" sz="2400" u="none" cap="none" strike="noStrike">
                <a:solidFill>
                  <a:schemeClr val="dk2"/>
                </a:solidFill>
                <a:latin typeface="Proxima Nova"/>
                <a:ea typeface="Proxima Nova"/>
                <a:cs typeface="Proxima Nova"/>
                <a:sym typeface="Proxima Nova"/>
              </a:defRPr>
            </a:lvl1pPr>
            <a:lvl2pPr indent="-349250" lvl="1" marL="9144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2pPr>
            <a:lvl3pPr indent="-349250" lvl="2" marL="13716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3pPr>
            <a:lvl4pPr indent="-349250" lvl="3" marL="18288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4pPr>
            <a:lvl5pPr indent="-349250" lvl="4" marL="22860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5pPr>
            <a:lvl6pPr indent="-349250" lvl="5" marL="27432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6pPr>
            <a:lvl7pPr indent="-349250" lvl="6" marL="32004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7pPr>
            <a:lvl8pPr indent="-349250" lvl="7" marL="36576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8pPr>
            <a:lvl9pPr indent="-349250" lvl="8" marL="4114800" marR="0" rtl="0" algn="l">
              <a:lnSpc>
                <a:spcPct val="115000"/>
              </a:lnSpc>
              <a:spcBef>
                <a:spcPts val="2100"/>
              </a:spcBef>
              <a:spcAft>
                <a:spcPts val="210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9pPr>
          </a:lstStyle>
          <a:p/>
        </p:txBody>
      </p:sp>
      <p:sp>
        <p:nvSpPr>
          <p:cNvPr id="632" name="Google Shape;632;p7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4" name="Shape 674"/>
        <p:cNvGrpSpPr/>
        <p:nvPr/>
      </p:nvGrpSpPr>
      <p:grpSpPr>
        <a:xfrm>
          <a:off x="0" y="0"/>
          <a:ext cx="0" cy="0"/>
          <a:chOff x="0" y="0"/>
          <a:chExt cx="0" cy="0"/>
        </a:xfrm>
      </p:grpSpPr>
      <p:sp>
        <p:nvSpPr>
          <p:cNvPr id="675" name="Google Shape;675;p8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Proxima Nova Semibold"/>
              <a:buNone/>
              <a:defRPr b="0" i="0" sz="37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676" name="Google Shape;676;p8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Proxima Nova"/>
              <a:buChar char="●"/>
              <a:defRPr b="0" i="0" sz="2400" u="none" cap="none" strike="noStrike">
                <a:solidFill>
                  <a:schemeClr val="dk2"/>
                </a:solidFill>
                <a:latin typeface="Proxima Nova"/>
                <a:ea typeface="Proxima Nova"/>
                <a:cs typeface="Proxima Nova"/>
                <a:sym typeface="Proxima Nova"/>
              </a:defRPr>
            </a:lvl1pPr>
            <a:lvl2pPr indent="-349250" lvl="1" marL="9144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2pPr>
            <a:lvl3pPr indent="-349250" lvl="2" marL="13716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3pPr>
            <a:lvl4pPr indent="-349250" lvl="3" marL="18288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4pPr>
            <a:lvl5pPr indent="-349250" lvl="4" marL="22860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5pPr>
            <a:lvl6pPr indent="-349250" lvl="5" marL="27432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6pPr>
            <a:lvl7pPr indent="-349250" lvl="6" marL="32004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7pPr>
            <a:lvl8pPr indent="-349250" lvl="7" marL="3657600" marR="0" rtl="0" algn="l">
              <a:lnSpc>
                <a:spcPct val="115000"/>
              </a:lnSpc>
              <a:spcBef>
                <a:spcPts val="2100"/>
              </a:spcBef>
              <a:spcAft>
                <a:spcPts val="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8pPr>
            <a:lvl9pPr indent="-349250" lvl="8" marL="4114800" marR="0" rtl="0" algn="l">
              <a:lnSpc>
                <a:spcPct val="115000"/>
              </a:lnSpc>
              <a:spcBef>
                <a:spcPts val="2100"/>
              </a:spcBef>
              <a:spcAft>
                <a:spcPts val="2100"/>
              </a:spcAft>
              <a:buClr>
                <a:schemeClr val="dk2"/>
              </a:buClr>
              <a:buSzPts val="1900"/>
              <a:buFont typeface="Proxima Nova"/>
              <a:buChar char="■"/>
              <a:defRPr b="0" i="0" sz="1900" u="none" cap="none" strike="noStrike">
                <a:solidFill>
                  <a:schemeClr val="dk2"/>
                </a:solidFill>
                <a:latin typeface="Proxima Nova"/>
                <a:ea typeface="Proxima Nova"/>
                <a:cs typeface="Proxima Nova"/>
                <a:sym typeface="Proxima Nova"/>
              </a:defRPr>
            </a:lvl9pPr>
          </a:lstStyle>
          <a:p/>
        </p:txBody>
      </p:sp>
      <p:sp>
        <p:nvSpPr>
          <p:cNvPr id="677" name="Google Shape;677;p8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hyperlink" Target="https://www.google.com/url?sa=i&amp;rct=j&amp;q=&amp;esrc=s&amp;source=images&amp;cd=&amp;cad=rja&amp;uact=8&amp;ved=0ahUKEwi6yYnpntLWAhUCqVQKHVpqAqAQjRwIBw&amp;url=https://www.epa.gov/chesapeake-bay-tmdl/epa-oversight-watershed-implementation-plans-wips-and-milestones-chesapeake-bay&amp;psig=AOvVaw10R-XKeVhX4Bnm4wmskwTF&amp;ust=1507044070751279" TargetMode="Externa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baybackpack.com/mwee/what-is-a-mwee" TargetMode="External"/><Relationship Id="rId4" Type="http://schemas.openxmlformats.org/officeDocument/2006/relationships/hyperlink" Target="https://cbexapp.noaa.gov/course/view.php?id=5555" TargetMode="External"/><Relationship Id="rId5"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baybackpack.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42.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8.jpg"/><Relationship Id="rId5"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3.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3.xml"/><Relationship Id="rId3" Type="http://schemas.openxmlformats.org/officeDocument/2006/relationships/hyperlink" Target="https://www.chesapeakebay.net/what/goals/environmental_literacy" TargetMode="External"/><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naaee.org/eepro/resources/pennsylvania-elp" TargetMode="External"/><Relationship Id="rId4" Type="http://schemas.openxmlformats.org/officeDocument/2006/relationships/hyperlink" Target="https://www.chesapeakebay.net/documents/22071/2018-2019_environmental_literacy_planning_management_strategy.pdf" TargetMode="External"/><Relationship Id="rId5" Type="http://schemas.openxmlformats.org/officeDocument/2006/relationships/hyperlink" Target="https://www.chesapeakebay.net/documents/22069/2018-2019_environmental_literacy_students_workplan.pdf" TargetMode="External"/><Relationship Id="rId6" Type="http://schemas.openxmlformats.org/officeDocument/2006/relationships/hyperlink" Target="https://protect-us.mimecast.com/s/wepFCM8E7jIWBjQC1dx3Z?domain=gcc01.safelinks.protection.outlook.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19.png"/><Relationship Id="rId9" Type="http://schemas.openxmlformats.org/officeDocument/2006/relationships/image" Target="../media/image5.jp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1.png"/><Relationship Id="rId8" Type="http://schemas.openxmlformats.org/officeDocument/2006/relationships/image" Target="../media/image1.png"/><Relationship Id="rId11" Type="http://schemas.openxmlformats.org/officeDocument/2006/relationships/image" Target="../media/image15.png"/><Relationship Id="rId10" Type="http://schemas.openxmlformats.org/officeDocument/2006/relationships/image" Target="../media/image9.jpg"/><Relationship Id="rId1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3.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5.xml"/><Relationship Id="rId3" Type="http://schemas.openxmlformats.org/officeDocument/2006/relationships/image" Target="../media/image55.png"/><Relationship Id="rId4" Type="http://schemas.openxmlformats.org/officeDocument/2006/relationships/image" Target="../media/image63.png"/><Relationship Id="rId9" Type="http://schemas.openxmlformats.org/officeDocument/2006/relationships/image" Target="../media/image107.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52.png"/><Relationship Id="rId8"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8.jpg"/><Relationship Id="rId4" Type="http://schemas.openxmlformats.org/officeDocument/2006/relationships/image" Target="../media/image75.jpg"/><Relationship Id="rId9" Type="http://schemas.openxmlformats.org/officeDocument/2006/relationships/image" Target="../media/image67.jpg"/><Relationship Id="rId5" Type="http://schemas.openxmlformats.org/officeDocument/2006/relationships/image" Target="../media/image59.gif"/><Relationship Id="rId6" Type="http://schemas.openxmlformats.org/officeDocument/2006/relationships/image" Target="../media/image66.jpg"/><Relationship Id="rId7" Type="http://schemas.openxmlformats.org/officeDocument/2006/relationships/image" Target="../media/image65.png"/><Relationship Id="rId8" Type="http://schemas.openxmlformats.org/officeDocument/2006/relationships/image" Target="../media/image71.png"/><Relationship Id="rId11" Type="http://schemas.openxmlformats.org/officeDocument/2006/relationships/image" Target="../media/image108.jpg"/><Relationship Id="rId10" Type="http://schemas.openxmlformats.org/officeDocument/2006/relationships/image" Target="../media/image60.jpg"/><Relationship Id="rId13" Type="http://schemas.openxmlformats.org/officeDocument/2006/relationships/image" Target="../media/image80.png"/><Relationship Id="rId12"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hyperlink" Target="https://www.watershedalliance.org/" TargetMode="Externa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hyperlink" Target="http://www.watersheded.dcnr.state.pa.u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74.jpg"/><Relationship Id="rId4" Type="http://schemas.openxmlformats.org/officeDocument/2006/relationships/image" Target="../media/image69.jpg"/><Relationship Id="rId5"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7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70.jp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hyperlink" Target="https://seagrant.psu.edu/" TargetMode="External"/><Relationship Id="rId4" Type="http://schemas.openxmlformats.org/officeDocument/2006/relationships/hyperlink" Target="https://www.regions.noaa.gov/great-lakes/index.php/great_lakes-restoration-initiative/accountability/great-lakes-bay-education-and-training-b-wet-program/" TargetMode="External"/><Relationship Id="rId5" Type="http://schemas.openxmlformats.org/officeDocument/2006/relationships/image" Target="../media/image81.png"/><Relationship Id="rId6"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hyperlink" Target="https://www.epa.gov/education/environmental-education-ee-grant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hyperlink" Target="https://naaee.org/eepro" TargetMode="External"/><Relationship Id="rId4" Type="http://schemas.openxmlformats.org/officeDocument/2006/relationships/hyperlink" Target="https://baybackpack.com/funding/" TargetMode="External"/><Relationship Id="rId5" Type="http://schemas.openxmlformats.org/officeDocument/2006/relationships/image" Target="../media/image78.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88.jpg"/><Relationship Id="rId4" Type="http://schemas.openxmlformats.org/officeDocument/2006/relationships/image" Target="../media/image95.png"/><Relationship Id="rId5" Type="http://schemas.openxmlformats.org/officeDocument/2006/relationships/image" Target="../media/image87.jp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8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hyperlink" Target="http://www.noaa.gov/office-education/bwet" TargetMode="Externa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85.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hyperlink" Target="http://www.baybackpack.com"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2.xml"/><Relationship Id="rId3" Type="http://schemas.openxmlformats.org/officeDocument/2006/relationships/image" Target="../media/image9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 Id="rId3" Type="http://schemas.openxmlformats.org/officeDocument/2006/relationships/image" Target="../media/image93.gif"/><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98.png"/><Relationship Id="rId4" Type="http://schemas.openxmlformats.org/officeDocument/2006/relationships/image" Target="../media/image103.png"/><Relationship Id="rId5"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hyperlink" Target="https://www.state.nj.us/drbc/" TargetMode="External"/><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hyperlink" Target="https://www.lrh.usace.army.mil/Missions/Civil-Works/ORBA/ORBA2/" TargetMode="External"/><Relationship Id="rId4" Type="http://schemas.openxmlformats.org/officeDocument/2006/relationships/hyperlink" Target="https://www.ohio.edu/orbcre/basin/index.html" TargetMode="External"/><Relationship Id="rId5" Type="http://schemas.openxmlformats.org/officeDocument/2006/relationships/hyperlink" Target="https://www.ohio.edu/orbcre/main1.html" TargetMode="External"/><Relationship Id="rId6" Type="http://schemas.openxmlformats.org/officeDocument/2006/relationships/hyperlink" Target="http://www.orsanco.org/about-us/" TargetMode="External"/><Relationship Id="rId7" Type="http://schemas.openxmlformats.org/officeDocument/2006/relationships/image" Target="../media/image10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54.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29" name="Shape 729"/>
        <p:cNvGrpSpPr/>
        <p:nvPr/>
      </p:nvGrpSpPr>
      <p:grpSpPr>
        <a:xfrm>
          <a:off x="0" y="0"/>
          <a:ext cx="0" cy="0"/>
          <a:chOff x="0" y="0"/>
          <a:chExt cx="0" cy="0"/>
        </a:xfrm>
      </p:grpSpPr>
      <p:sp>
        <p:nvSpPr>
          <p:cNvPr id="730" name="Google Shape;730;p98"/>
          <p:cNvSpPr txBox="1"/>
          <p:nvPr>
            <p:ph idx="4294967295" type="title"/>
          </p:nvPr>
        </p:nvSpPr>
        <p:spPr>
          <a:xfrm>
            <a:off x="1384475" y="455875"/>
            <a:ext cx="4365300" cy="1006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6000"/>
              <a:buFont typeface="Palatino Linotype"/>
              <a:buNone/>
            </a:pPr>
            <a:r>
              <a:rPr b="1" lang="en-US" sz="6500">
                <a:latin typeface="Arial"/>
                <a:ea typeface="Arial"/>
                <a:cs typeface="Arial"/>
                <a:sym typeface="Arial"/>
              </a:rPr>
              <a:t>Welcome!</a:t>
            </a:r>
            <a:endParaRPr b="1" sz="6500">
              <a:latin typeface="Arial"/>
              <a:ea typeface="Arial"/>
              <a:cs typeface="Arial"/>
              <a:sym typeface="Arial"/>
            </a:endParaRPr>
          </a:p>
        </p:txBody>
      </p:sp>
      <p:sp>
        <p:nvSpPr>
          <p:cNvPr id="731" name="Google Shape;731;p98"/>
          <p:cNvSpPr txBox="1"/>
          <p:nvPr>
            <p:ph idx="4294967295" type="body"/>
          </p:nvPr>
        </p:nvSpPr>
        <p:spPr>
          <a:xfrm>
            <a:off x="6579525" y="1103025"/>
            <a:ext cx="5487900" cy="5451000"/>
          </a:xfrm>
          <a:prstGeom prst="rect">
            <a:avLst/>
          </a:prstGeom>
          <a:noFill/>
          <a:ln>
            <a:noFill/>
          </a:ln>
        </p:spPr>
        <p:txBody>
          <a:bodyPr anchorCtr="0" anchor="t" bIns="45700" lIns="91425" spcFirstLastPara="1" rIns="91425" wrap="square" tIns="45700">
            <a:noAutofit/>
          </a:bodyPr>
          <a:lstStyle/>
          <a:p>
            <a:pPr indent="-330200" lvl="0" marL="9144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Refreshments and Check-in</a:t>
            </a:r>
            <a:endParaRPr sz="2200">
              <a:solidFill>
                <a:schemeClr val="dk1"/>
              </a:solidFill>
              <a:latin typeface="Arial"/>
              <a:ea typeface="Arial"/>
              <a:cs typeface="Arial"/>
              <a:sym typeface="Arial"/>
            </a:endParaRPr>
          </a:p>
          <a:p>
            <a:pPr indent="-330200" lvl="0" marL="9144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Put your name on a post-it flag and place it where you work on the PA Water Basin map</a:t>
            </a:r>
            <a:endParaRPr sz="2200">
              <a:solidFill>
                <a:schemeClr val="dk1"/>
              </a:solidFill>
              <a:latin typeface="Arial"/>
              <a:ea typeface="Arial"/>
              <a:cs typeface="Arial"/>
              <a:sym typeface="Arial"/>
            </a:endParaRPr>
          </a:p>
          <a:p>
            <a:pPr indent="-330200" lvl="0" marL="9144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PA certified teachers - </a:t>
            </a:r>
            <a:r>
              <a:rPr lang="en-US" sz="2200">
                <a:solidFill>
                  <a:schemeClr val="dk1"/>
                </a:solidFill>
                <a:latin typeface="Arial"/>
                <a:ea typeface="Arial"/>
                <a:cs typeface="Arial"/>
                <a:sym typeface="Arial"/>
              </a:rPr>
              <a:t>Act 48 sign-in</a:t>
            </a:r>
            <a:endParaRPr sz="2200">
              <a:solidFill>
                <a:schemeClr val="dk1"/>
              </a:solidFill>
              <a:latin typeface="Arial"/>
              <a:ea typeface="Arial"/>
              <a:cs typeface="Arial"/>
              <a:sym typeface="Arial"/>
            </a:endParaRPr>
          </a:p>
          <a:p>
            <a:pPr indent="-330200" lvl="0" marL="9144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MWEE 101 completion</a:t>
            </a:r>
            <a:endParaRPr sz="2200">
              <a:solidFill>
                <a:schemeClr val="dk1"/>
              </a:solidFill>
              <a:latin typeface="Arial"/>
              <a:ea typeface="Arial"/>
              <a:cs typeface="Arial"/>
              <a:sym typeface="Arial"/>
            </a:endParaRPr>
          </a:p>
          <a:p>
            <a:pPr indent="-330200" lvl="0" marL="914400" rtl="0" algn="l">
              <a:lnSpc>
                <a:spcPct val="115000"/>
              </a:lnSpc>
              <a:spcBef>
                <a:spcPts val="0"/>
              </a:spcBef>
              <a:spcAft>
                <a:spcPts val="0"/>
              </a:spcAft>
              <a:buClr>
                <a:schemeClr val="dk1"/>
              </a:buClr>
              <a:buSzPts val="1600"/>
              <a:buFont typeface="Lora"/>
              <a:buChar char="●"/>
            </a:pPr>
            <a:r>
              <a:rPr lang="en-US" sz="2200">
                <a:solidFill>
                  <a:schemeClr val="dk1"/>
                </a:solidFill>
                <a:latin typeface="Arial"/>
                <a:ea typeface="Arial"/>
                <a:cs typeface="Arial"/>
                <a:sym typeface="Arial"/>
              </a:rPr>
              <a:t>Make your </a:t>
            </a:r>
            <a:r>
              <a:rPr b="1" lang="en-US" sz="2200">
                <a:solidFill>
                  <a:schemeClr val="dk1"/>
                </a:solidFill>
                <a:latin typeface="Arial"/>
                <a:ea typeface="Arial"/>
                <a:cs typeface="Arial"/>
                <a:sym typeface="Arial"/>
              </a:rPr>
              <a:t>Nametag,</a:t>
            </a:r>
            <a:r>
              <a:rPr lang="en-US" sz="2200">
                <a:solidFill>
                  <a:schemeClr val="dk1"/>
                </a:solidFill>
                <a:latin typeface="Arial"/>
                <a:ea typeface="Arial"/>
                <a:cs typeface="Arial"/>
                <a:sym typeface="Arial"/>
              </a:rPr>
              <a:t> include…</a:t>
            </a:r>
            <a:endParaRPr sz="2200">
              <a:solidFill>
                <a:schemeClr val="dk1"/>
              </a:solidFill>
              <a:latin typeface="Arial"/>
              <a:ea typeface="Arial"/>
              <a:cs typeface="Arial"/>
              <a:sym typeface="Arial"/>
            </a:endParaRPr>
          </a:p>
          <a:p>
            <a:pPr indent="-228600" lvl="2" marL="11430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Name</a:t>
            </a:r>
            <a:endParaRPr sz="2200">
              <a:solidFill>
                <a:schemeClr val="dk1"/>
              </a:solidFill>
              <a:latin typeface="Arial"/>
              <a:ea typeface="Arial"/>
              <a:cs typeface="Arial"/>
              <a:sym typeface="Arial"/>
            </a:endParaRPr>
          </a:p>
          <a:p>
            <a:pPr indent="-228600" lvl="2" marL="11430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Title</a:t>
            </a:r>
            <a:endParaRPr sz="2200">
              <a:solidFill>
                <a:schemeClr val="dk1"/>
              </a:solidFill>
              <a:latin typeface="Arial"/>
              <a:ea typeface="Arial"/>
              <a:cs typeface="Arial"/>
              <a:sym typeface="Arial"/>
            </a:endParaRPr>
          </a:p>
          <a:p>
            <a:pPr indent="-228600" lvl="2" marL="11430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School or Organization</a:t>
            </a:r>
            <a:endParaRPr sz="2200">
              <a:solidFill>
                <a:schemeClr val="dk1"/>
              </a:solidFill>
              <a:latin typeface="Arial"/>
              <a:ea typeface="Arial"/>
              <a:cs typeface="Arial"/>
              <a:sym typeface="Arial"/>
            </a:endParaRPr>
          </a:p>
          <a:p>
            <a:pPr indent="-330200" lvl="0" marL="914400" rtl="0" algn="l">
              <a:lnSpc>
                <a:spcPct val="115000"/>
              </a:lnSpc>
              <a:spcBef>
                <a:spcPts val="0"/>
              </a:spcBef>
              <a:spcAft>
                <a:spcPts val="0"/>
              </a:spcAft>
              <a:buClr>
                <a:schemeClr val="dk1"/>
              </a:buClr>
              <a:buSzPts val="1600"/>
              <a:buFont typeface="Arial"/>
              <a:buChar char="●"/>
            </a:pPr>
            <a:r>
              <a:rPr lang="en-US" sz="2200">
                <a:solidFill>
                  <a:schemeClr val="dk1"/>
                </a:solidFill>
                <a:latin typeface="Arial"/>
                <a:ea typeface="Arial"/>
                <a:cs typeface="Arial"/>
                <a:sym typeface="Arial"/>
              </a:rPr>
              <a:t>If a non-formal educator, add your organization to the inventory of PA Environmental Education Providers </a:t>
            </a:r>
            <a:endParaRPr sz="2200">
              <a:solidFill>
                <a:schemeClr val="dk1"/>
              </a:solidFill>
              <a:latin typeface="Arial"/>
              <a:ea typeface="Arial"/>
              <a:cs typeface="Arial"/>
              <a:sym typeface="Arial"/>
            </a:endParaRPr>
          </a:p>
        </p:txBody>
      </p:sp>
      <p:pic>
        <p:nvPicPr>
          <p:cNvPr id="732" name="Google Shape;732;p98"/>
          <p:cNvPicPr preferRelativeResize="0"/>
          <p:nvPr/>
        </p:nvPicPr>
        <p:blipFill rotWithShape="1">
          <a:blip r:embed="rId3">
            <a:alphaModFix/>
          </a:blip>
          <a:srcRect b="0" l="0" r="0" t="0"/>
          <a:stretch/>
        </p:blipFill>
        <p:spPr>
          <a:xfrm>
            <a:off x="0" y="1783325"/>
            <a:ext cx="7028900" cy="5074674"/>
          </a:xfrm>
          <a:prstGeom prst="rect">
            <a:avLst/>
          </a:prstGeom>
          <a:noFill/>
          <a:ln cap="flat" cmpd="sng" w="19050">
            <a:solidFill>
              <a:srgbClr val="000000"/>
            </a:solidFill>
            <a:prstDash val="solid"/>
            <a:round/>
            <a:headEnd len="sm" w="sm" type="none"/>
            <a:tailEnd len="sm" w="sm" type="none"/>
          </a:ln>
        </p:spPr>
      </p:pic>
      <p:sp>
        <p:nvSpPr>
          <p:cNvPr id="733" name="Google Shape;733;p98"/>
          <p:cNvSpPr txBox="1"/>
          <p:nvPr/>
        </p:nvSpPr>
        <p:spPr>
          <a:xfrm>
            <a:off x="7132875" y="376100"/>
            <a:ext cx="4365300" cy="5715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800"/>
              <a:buFont typeface="Arial"/>
              <a:buNone/>
            </a:pPr>
            <a:r>
              <a:rPr b="1" lang="en-US" sz="3200">
                <a:solidFill>
                  <a:schemeClr val="dk2"/>
                </a:solidFill>
              </a:rPr>
              <a:t>~ </a:t>
            </a:r>
            <a:r>
              <a:rPr b="1" i="0" lang="en-US" sz="3200" u="none" cap="none" strike="noStrike">
                <a:solidFill>
                  <a:schemeClr val="dk2"/>
                </a:solidFill>
              </a:rPr>
              <a:t>Upon Arrival ~</a:t>
            </a:r>
            <a:endParaRPr b="1" i="0" sz="3200" u="none" cap="none" strike="noStrike">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13" name="Shape 813"/>
        <p:cNvGrpSpPr/>
        <p:nvPr/>
      </p:nvGrpSpPr>
      <p:grpSpPr>
        <a:xfrm>
          <a:off x="0" y="0"/>
          <a:ext cx="0" cy="0"/>
          <a:chOff x="0" y="0"/>
          <a:chExt cx="0" cy="0"/>
        </a:xfrm>
      </p:grpSpPr>
      <p:pic>
        <p:nvPicPr>
          <p:cNvPr descr="\\EXT-DAU-SRV-01\Data\Home\jrf21\My Documents\WATER TEAM LEADERSHIP\Impaired Streams - PA.jpg" id="814" name="Google Shape;814;p107"/>
          <p:cNvPicPr preferRelativeResize="0"/>
          <p:nvPr>
            <p:ph idx="2" type="chart"/>
          </p:nvPr>
        </p:nvPicPr>
        <p:blipFill rotWithShape="1">
          <a:blip r:embed="rId3">
            <a:alphaModFix/>
          </a:blip>
          <a:srcRect b="6257" l="7031" r="22724" t="13627"/>
          <a:stretch/>
        </p:blipFill>
        <p:spPr>
          <a:xfrm>
            <a:off x="1783700" y="1256850"/>
            <a:ext cx="8404500" cy="4643100"/>
          </a:xfrm>
          <a:prstGeom prst="rect">
            <a:avLst/>
          </a:prstGeom>
          <a:noFill/>
          <a:ln>
            <a:noFill/>
          </a:ln>
        </p:spPr>
      </p:pic>
      <p:sp>
        <p:nvSpPr>
          <p:cNvPr id="815" name="Google Shape;815;p107"/>
          <p:cNvSpPr txBox="1"/>
          <p:nvPr/>
        </p:nvSpPr>
        <p:spPr>
          <a:xfrm>
            <a:off x="133800" y="5852075"/>
            <a:ext cx="90174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070C0"/>
                </a:solidFill>
              </a:rPr>
              <a:t>Pennsylvania has over 18,000 impaired stream miles</a:t>
            </a:r>
            <a:endParaRPr b="1" sz="1800">
              <a:solidFill>
                <a:srgbClr val="0070C0"/>
              </a:solidFill>
            </a:endParaRPr>
          </a:p>
        </p:txBody>
      </p:sp>
      <p:sp>
        <p:nvSpPr>
          <p:cNvPr id="816" name="Google Shape;816;p107"/>
          <p:cNvSpPr txBox="1"/>
          <p:nvPr>
            <p:ph type="title"/>
          </p:nvPr>
        </p:nvSpPr>
        <p:spPr>
          <a:xfrm>
            <a:off x="137600" y="90575"/>
            <a:ext cx="111825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i="0" lang="en-US" sz="3200" u="none" cap="none" strike="noStrike">
                <a:solidFill>
                  <a:schemeClr val="dk1"/>
                </a:solidFill>
              </a:rPr>
              <a:t>Visualizing PA’s Water Resources</a:t>
            </a:r>
            <a:br>
              <a:rPr i="0" lang="en-US" sz="3200" u="none" cap="none" strike="noStrike">
                <a:solidFill>
                  <a:schemeClr val="dk1"/>
                </a:solidFill>
              </a:rPr>
            </a:br>
            <a:r>
              <a:rPr i="0" lang="en-US" sz="3200" u="none" cap="none" strike="noStrike">
                <a:solidFill>
                  <a:schemeClr val="dk1"/>
                </a:solidFill>
              </a:rPr>
              <a:t> </a:t>
            </a:r>
            <a:r>
              <a:rPr lang="en-US">
                <a:solidFill>
                  <a:srgbClr val="31538F"/>
                </a:solidFill>
              </a:rPr>
              <a:t>- Impaired Streams</a:t>
            </a:r>
            <a:endParaRPr sz="3200" u="none" cap="none" strike="noStrike">
              <a:solidFill>
                <a:srgbClr val="31538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20" name="Shape 820"/>
        <p:cNvGrpSpPr/>
        <p:nvPr/>
      </p:nvGrpSpPr>
      <p:grpSpPr>
        <a:xfrm>
          <a:off x="0" y="0"/>
          <a:ext cx="0" cy="0"/>
          <a:chOff x="0" y="0"/>
          <a:chExt cx="0" cy="0"/>
        </a:xfrm>
      </p:grpSpPr>
      <p:pic>
        <p:nvPicPr>
          <p:cNvPr descr="Image result for pennsylvania chesapeake bay wip iii" id="821" name="Google Shape;821;p108">
            <a:hlinkClick r:id="rId3"/>
          </p:cNvPr>
          <p:cNvPicPr preferRelativeResize="0"/>
          <p:nvPr>
            <p:ph idx="2" type="chart"/>
          </p:nvPr>
        </p:nvPicPr>
        <p:blipFill rotWithShape="1">
          <a:blip r:embed="rId4">
            <a:alphaModFix/>
          </a:blip>
          <a:srcRect b="0" l="0" r="0" t="0"/>
          <a:stretch/>
        </p:blipFill>
        <p:spPr>
          <a:xfrm>
            <a:off x="609600" y="1597775"/>
            <a:ext cx="11044200" cy="4736400"/>
          </a:xfrm>
          <a:prstGeom prst="rect">
            <a:avLst/>
          </a:prstGeom>
          <a:noFill/>
          <a:ln>
            <a:noFill/>
          </a:ln>
        </p:spPr>
      </p:pic>
      <p:sp>
        <p:nvSpPr>
          <p:cNvPr id="822" name="Google Shape;822;p108"/>
          <p:cNvSpPr txBox="1"/>
          <p:nvPr>
            <p:ph type="title"/>
          </p:nvPr>
        </p:nvSpPr>
        <p:spPr>
          <a:xfrm>
            <a:off x="76200" y="208650"/>
            <a:ext cx="11182500" cy="12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en-US"/>
              <a:t>EPA Oversight for Chesapeake Bay</a:t>
            </a:r>
            <a:r>
              <a:rPr lang="en-US">
                <a:solidFill>
                  <a:srgbClr val="31538F"/>
                </a:solidFill>
              </a:rPr>
              <a:t> </a:t>
            </a:r>
            <a:endParaRPr>
              <a:solidFill>
                <a:srgbClr val="31538F"/>
              </a:solidFill>
            </a:endParaRPr>
          </a:p>
          <a:p>
            <a:pPr indent="-431800" lvl="0" marL="457200" marR="0" rtl="0" algn="l">
              <a:spcBef>
                <a:spcPts val="0"/>
              </a:spcBef>
              <a:spcAft>
                <a:spcPts val="0"/>
              </a:spcAft>
              <a:buClr>
                <a:srgbClr val="31538F"/>
              </a:buClr>
              <a:buSzPts val="3200"/>
              <a:buChar char="-"/>
            </a:pPr>
            <a:r>
              <a:rPr i="1" lang="en-US">
                <a:solidFill>
                  <a:srgbClr val="31538F"/>
                </a:solidFill>
              </a:rPr>
              <a:t>Note: very similar for all PA watersheds</a:t>
            </a:r>
            <a:endParaRPr i="1" sz="3200" u="none" cap="none" strike="noStrike">
              <a:solidFill>
                <a:srgbClr val="31538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26" name="Shape 826"/>
        <p:cNvGrpSpPr/>
        <p:nvPr/>
      </p:nvGrpSpPr>
      <p:grpSpPr>
        <a:xfrm>
          <a:off x="0" y="0"/>
          <a:ext cx="0" cy="0"/>
          <a:chOff x="0" y="0"/>
          <a:chExt cx="0" cy="0"/>
        </a:xfrm>
      </p:grpSpPr>
      <p:pic>
        <p:nvPicPr>
          <p:cNvPr id="827" name="Google Shape;827;p109"/>
          <p:cNvPicPr preferRelativeResize="0"/>
          <p:nvPr>
            <p:ph idx="2" type="chart"/>
          </p:nvPr>
        </p:nvPicPr>
        <p:blipFill rotWithShape="1">
          <a:blip r:embed="rId3">
            <a:alphaModFix/>
          </a:blip>
          <a:srcRect b="7910" l="0" r="0" t="0"/>
          <a:stretch/>
        </p:blipFill>
        <p:spPr>
          <a:xfrm>
            <a:off x="1929649" y="1190625"/>
            <a:ext cx="8192100" cy="5079900"/>
          </a:xfrm>
          <a:prstGeom prst="rect">
            <a:avLst/>
          </a:prstGeom>
          <a:noFill/>
          <a:ln>
            <a:noFill/>
          </a:ln>
        </p:spPr>
      </p:pic>
      <p:sp>
        <p:nvSpPr>
          <p:cNvPr id="828" name="Google Shape;828;p109"/>
          <p:cNvSpPr txBox="1"/>
          <p:nvPr>
            <p:ph type="title"/>
          </p:nvPr>
        </p:nvSpPr>
        <p:spPr>
          <a:xfrm>
            <a:off x="137600" y="68675"/>
            <a:ext cx="11182500" cy="1259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en-US" sz="3200" u="none" cap="none" strike="noStrike">
                <a:solidFill>
                  <a:schemeClr val="dk1"/>
                </a:solidFill>
              </a:rPr>
              <a:t>Visualizing PA’s Water Resources</a:t>
            </a:r>
            <a:br>
              <a:rPr lang="en-US" sz="3200" u="none" cap="none" strike="noStrike">
                <a:solidFill>
                  <a:schemeClr val="dk1"/>
                </a:solidFill>
              </a:rPr>
            </a:br>
            <a:r>
              <a:rPr lang="en-US">
                <a:solidFill>
                  <a:srgbClr val="31538F"/>
                </a:solidFill>
              </a:rPr>
              <a:t>- </a:t>
            </a:r>
            <a:r>
              <a:rPr lang="en-US" sz="3200" u="none" cap="none" strike="noStrike">
                <a:solidFill>
                  <a:srgbClr val="31538F"/>
                </a:solidFill>
              </a:rPr>
              <a:t>Private Water Wells </a:t>
            </a:r>
            <a:r>
              <a:rPr lang="en-US">
                <a:solidFill>
                  <a:srgbClr val="31538F"/>
                </a:solidFill>
              </a:rPr>
              <a:t>&gt;</a:t>
            </a:r>
            <a:r>
              <a:rPr lang="en-US" sz="3200" u="none" cap="none" strike="noStrike">
                <a:solidFill>
                  <a:srgbClr val="31538F"/>
                </a:solidFill>
              </a:rPr>
              <a:t> 1 million wells!</a:t>
            </a:r>
            <a:endParaRPr>
              <a:solidFill>
                <a:srgbClr val="31538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833" name="Shape 833"/>
        <p:cNvGrpSpPr/>
        <p:nvPr/>
      </p:nvGrpSpPr>
      <p:grpSpPr>
        <a:xfrm>
          <a:off x="0" y="0"/>
          <a:ext cx="0" cy="0"/>
          <a:chOff x="0" y="0"/>
          <a:chExt cx="0" cy="0"/>
        </a:xfrm>
      </p:grpSpPr>
      <p:sp>
        <p:nvSpPr>
          <p:cNvPr id="834" name="Google Shape;834;p110"/>
          <p:cNvSpPr txBox="1"/>
          <p:nvPr>
            <p:ph idx="1" type="body"/>
          </p:nvPr>
        </p:nvSpPr>
        <p:spPr>
          <a:xfrm>
            <a:off x="2181225" y="4640875"/>
            <a:ext cx="9055200" cy="2032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1920"/>
              <a:buFont typeface="Noto Sans Symbols"/>
              <a:buNone/>
            </a:pPr>
            <a:r>
              <a:rPr b="1" lang="en-US" sz="2400">
                <a:solidFill>
                  <a:schemeClr val="dk2"/>
                </a:solidFill>
                <a:latin typeface="Arial"/>
                <a:ea typeface="Arial"/>
                <a:cs typeface="Arial"/>
                <a:sym typeface="Arial"/>
              </a:rPr>
              <a:t>To download the guide and find more information</a:t>
            </a:r>
            <a:endParaRPr b="1" sz="2400">
              <a:solidFill>
                <a:schemeClr val="dk2"/>
              </a:solidFill>
              <a:latin typeface="Arial"/>
              <a:ea typeface="Arial"/>
              <a:cs typeface="Arial"/>
              <a:sym typeface="Arial"/>
            </a:endParaRPr>
          </a:p>
          <a:p>
            <a:pPr indent="0" lvl="0" marL="0" marR="0" rtl="0" algn="ctr">
              <a:spcBef>
                <a:spcPts val="0"/>
              </a:spcBef>
              <a:spcAft>
                <a:spcPts val="0"/>
              </a:spcAft>
              <a:buClr>
                <a:schemeClr val="lt1"/>
              </a:buClr>
              <a:buSzPts val="1920"/>
              <a:buFont typeface="Noto Sans Symbols"/>
              <a:buNone/>
            </a:pPr>
            <a:r>
              <a:rPr lang="en-US" sz="2400" u="sng">
                <a:solidFill>
                  <a:schemeClr val="hlink"/>
                </a:solidFill>
                <a:latin typeface="Arial"/>
                <a:ea typeface="Arial"/>
                <a:cs typeface="Arial"/>
                <a:sym typeface="Arial"/>
                <a:hlinkClick r:id="rId3"/>
              </a:rPr>
              <a:t>http://baybackpack.com/mwee/what-is-a-mwee</a:t>
            </a:r>
            <a:r>
              <a:rPr i="0" lang="en-US" sz="2400" u="none" cap="none" strike="noStrike">
                <a:solidFill>
                  <a:srgbClr val="B8E7FC"/>
                </a:solidFill>
                <a:latin typeface="Arial"/>
                <a:ea typeface="Arial"/>
                <a:cs typeface="Arial"/>
                <a:sym typeface="Arial"/>
              </a:rPr>
              <a:t> </a:t>
            </a:r>
            <a:endParaRPr>
              <a:latin typeface="Arial"/>
              <a:ea typeface="Arial"/>
              <a:cs typeface="Arial"/>
              <a:sym typeface="Arial"/>
            </a:endParaRPr>
          </a:p>
          <a:p>
            <a:pPr indent="0" lvl="0" marL="0" rtl="0" algn="ctr">
              <a:spcBef>
                <a:spcPts val="0"/>
              </a:spcBef>
              <a:spcAft>
                <a:spcPts val="0"/>
              </a:spcAft>
              <a:buClr>
                <a:srgbClr val="7F7F7F"/>
              </a:buClr>
              <a:buSzPts val="2400"/>
              <a:buNone/>
            </a:pPr>
            <a:r>
              <a:t/>
            </a:r>
            <a:endParaRPr b="1" sz="2400">
              <a:solidFill>
                <a:schemeClr val="dk2"/>
              </a:solidFill>
              <a:latin typeface="Arial"/>
              <a:ea typeface="Arial"/>
              <a:cs typeface="Arial"/>
              <a:sym typeface="Arial"/>
            </a:endParaRPr>
          </a:p>
          <a:p>
            <a:pPr indent="0" lvl="0" marL="0" rtl="0" algn="ctr">
              <a:spcBef>
                <a:spcPts val="0"/>
              </a:spcBef>
              <a:spcAft>
                <a:spcPts val="0"/>
              </a:spcAft>
              <a:buClr>
                <a:schemeClr val="dk2"/>
              </a:buClr>
              <a:buSzPts val="2400"/>
              <a:buNone/>
            </a:pPr>
            <a:r>
              <a:rPr b="1" lang="en-US" sz="2400">
                <a:solidFill>
                  <a:schemeClr val="dk2"/>
                </a:solidFill>
                <a:latin typeface="Arial"/>
                <a:ea typeface="Arial"/>
                <a:cs typeface="Arial"/>
                <a:sym typeface="Arial"/>
              </a:rPr>
              <a:t>NOAA-Online MWEE 101 training </a:t>
            </a:r>
            <a:endParaRPr>
              <a:latin typeface="Arial"/>
              <a:ea typeface="Arial"/>
              <a:cs typeface="Arial"/>
              <a:sym typeface="Arial"/>
            </a:endParaRPr>
          </a:p>
          <a:p>
            <a:pPr indent="0" lvl="0" marL="0" rtl="0" algn="ctr">
              <a:spcBef>
                <a:spcPts val="0"/>
              </a:spcBef>
              <a:spcAft>
                <a:spcPts val="0"/>
              </a:spcAft>
              <a:buClr>
                <a:srgbClr val="1155CC"/>
              </a:buClr>
              <a:buSzPts val="2400"/>
              <a:buNone/>
            </a:pPr>
            <a:r>
              <a:rPr lang="en-US" sz="2400" u="sng">
                <a:solidFill>
                  <a:schemeClr val="hlink"/>
                </a:solidFill>
                <a:highlight>
                  <a:srgbClr val="FFFFFF"/>
                </a:highlight>
                <a:latin typeface="Arial"/>
                <a:ea typeface="Arial"/>
                <a:cs typeface="Arial"/>
                <a:sym typeface="Arial"/>
                <a:hlinkClick r:id="rId4"/>
              </a:rPr>
              <a:t>https://cbexapp.noaa.gov/course/view.php?id=5555</a:t>
            </a:r>
            <a:endParaRPr i="0" sz="1800" u="none" cap="none" strike="noStrike">
              <a:solidFill>
                <a:srgbClr val="33473C"/>
              </a:solidFill>
              <a:latin typeface="Arial"/>
              <a:ea typeface="Arial"/>
              <a:cs typeface="Arial"/>
              <a:sym typeface="Arial"/>
            </a:endParaRPr>
          </a:p>
        </p:txBody>
      </p:sp>
      <p:pic>
        <p:nvPicPr>
          <p:cNvPr id="835" name="Google Shape;835;p110"/>
          <p:cNvPicPr preferRelativeResize="0"/>
          <p:nvPr/>
        </p:nvPicPr>
        <p:blipFill rotWithShape="1">
          <a:blip r:embed="rId5">
            <a:alphaModFix/>
          </a:blip>
          <a:srcRect b="200" l="62" r="22290" t="0"/>
          <a:stretch/>
        </p:blipFill>
        <p:spPr>
          <a:xfrm>
            <a:off x="1059007" y="468554"/>
            <a:ext cx="4541406" cy="3876811"/>
          </a:xfrm>
          <a:prstGeom prst="rect">
            <a:avLst/>
          </a:prstGeom>
          <a:noFill/>
          <a:ln cap="sq" cmpd="sng" w="19050">
            <a:solidFill>
              <a:srgbClr val="000000"/>
            </a:solidFill>
            <a:prstDash val="solid"/>
            <a:miter lim="800000"/>
            <a:headEnd len="sm" w="sm" type="none"/>
            <a:tailEnd len="sm" w="sm" type="none"/>
          </a:ln>
        </p:spPr>
      </p:pic>
      <p:sp>
        <p:nvSpPr>
          <p:cNvPr id="836" name="Google Shape;836;p110"/>
          <p:cNvSpPr txBox="1"/>
          <p:nvPr/>
        </p:nvSpPr>
        <p:spPr>
          <a:xfrm>
            <a:off x="6026078" y="1160465"/>
            <a:ext cx="4905600" cy="249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rPr>
              <a:t>An Educator’s Guide</a:t>
            </a:r>
            <a:endParaRPr b="1" i="0" sz="32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1" i="0" lang="en-US" sz="3200" u="none" cap="none" strike="noStrike">
                <a:solidFill>
                  <a:schemeClr val="dk1"/>
                </a:solidFill>
              </a:rPr>
              <a:t>to the</a:t>
            </a:r>
            <a:endParaRPr b="1" i="0" sz="3200" u="none" cap="none" strike="noStrike">
              <a:solidFill>
                <a:schemeClr val="dk1"/>
              </a:solidFil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rPr>
              <a:t>Meaningful Watershed </a:t>
            </a:r>
            <a:endParaRPr b="1" i="0" sz="3200" u="none" cap="none" strike="noStrike">
              <a:solidFill>
                <a:schemeClr val="dk1"/>
              </a:solidFil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rPr>
              <a:t>Educational Experience</a:t>
            </a:r>
            <a:endParaRPr b="1" i="0" sz="3200" u="none" cap="none" strike="noStrike">
              <a:solidFill>
                <a:schemeClr val="dk1"/>
              </a:solidFil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rPr>
              <a:t>(MWEE)</a:t>
            </a:r>
            <a:endParaRPr b="1" i="0" sz="3200" u="none" cap="none" strike="noStrike">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41" name="Shape 841"/>
        <p:cNvGrpSpPr/>
        <p:nvPr/>
      </p:nvGrpSpPr>
      <p:grpSpPr>
        <a:xfrm>
          <a:off x="0" y="0"/>
          <a:ext cx="0" cy="0"/>
          <a:chOff x="0" y="0"/>
          <a:chExt cx="0" cy="0"/>
        </a:xfrm>
      </p:grpSpPr>
      <p:sp>
        <p:nvSpPr>
          <p:cNvPr id="842" name="Google Shape;842;p111"/>
          <p:cNvSpPr txBox="1"/>
          <p:nvPr>
            <p:ph type="title"/>
          </p:nvPr>
        </p:nvSpPr>
        <p:spPr>
          <a:xfrm>
            <a:off x="2239435" y="228600"/>
            <a:ext cx="7615800" cy="895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800">
                <a:latin typeface="Arial"/>
                <a:ea typeface="Arial"/>
                <a:cs typeface="Arial"/>
                <a:sym typeface="Arial"/>
              </a:rPr>
              <a:t>NOAA MWEE 101 Course</a:t>
            </a:r>
            <a:endParaRPr b="1" sz="3800">
              <a:latin typeface="Arial"/>
              <a:ea typeface="Arial"/>
              <a:cs typeface="Arial"/>
              <a:sym typeface="Arial"/>
            </a:endParaRPr>
          </a:p>
        </p:txBody>
      </p:sp>
      <p:sp>
        <p:nvSpPr>
          <p:cNvPr id="843" name="Google Shape;843;p111"/>
          <p:cNvSpPr/>
          <p:nvPr>
            <p:ph idx="2" type="pic"/>
          </p:nvPr>
        </p:nvSpPr>
        <p:spPr>
          <a:xfrm>
            <a:off x="2010835" y="1143000"/>
            <a:ext cx="8073000" cy="45411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sp>
        <p:nvSpPr>
          <p:cNvPr id="844" name="Google Shape;844;p111"/>
          <p:cNvSpPr txBox="1"/>
          <p:nvPr>
            <p:ph idx="1" type="body"/>
          </p:nvPr>
        </p:nvSpPr>
        <p:spPr>
          <a:xfrm>
            <a:off x="2239435" y="5810250"/>
            <a:ext cx="7615800" cy="533400"/>
          </a:xfrm>
          <a:prstGeom prst="rect">
            <a:avLst/>
          </a:prstGeom>
        </p:spPr>
        <p:txBody>
          <a:bodyPr anchorCtr="0" anchor="t" bIns="45700" lIns="91425" spcFirstLastPara="1" rIns="91425" wrap="square" tIns="45700">
            <a:noAutofit/>
          </a:bodyPr>
          <a:lstStyle/>
          <a:p>
            <a:pPr indent="0" lvl="0" marL="0" rtl="0" algn="ctr">
              <a:spcBef>
                <a:spcPts val="320"/>
              </a:spcBef>
              <a:spcAft>
                <a:spcPts val="0"/>
              </a:spcAft>
              <a:buNone/>
            </a:pPr>
            <a:r>
              <a:t/>
            </a:r>
            <a:endParaRPr/>
          </a:p>
        </p:txBody>
      </p:sp>
      <p:pic>
        <p:nvPicPr>
          <p:cNvPr id="845" name="Google Shape;845;p111"/>
          <p:cNvPicPr preferRelativeResize="0"/>
          <p:nvPr/>
        </p:nvPicPr>
        <p:blipFill>
          <a:blip r:embed="rId3">
            <a:alphaModFix/>
          </a:blip>
          <a:stretch>
            <a:fillRect/>
          </a:stretch>
        </p:blipFill>
        <p:spPr>
          <a:xfrm>
            <a:off x="1060250" y="1207875"/>
            <a:ext cx="10092402" cy="5354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50" name="Shape 850"/>
        <p:cNvGrpSpPr/>
        <p:nvPr/>
      </p:nvGrpSpPr>
      <p:grpSpPr>
        <a:xfrm>
          <a:off x="0" y="0"/>
          <a:ext cx="0" cy="0"/>
          <a:chOff x="0" y="0"/>
          <a:chExt cx="0" cy="0"/>
        </a:xfrm>
      </p:grpSpPr>
      <p:sp>
        <p:nvSpPr>
          <p:cNvPr id="851" name="Google Shape;851;p112"/>
          <p:cNvSpPr txBox="1"/>
          <p:nvPr>
            <p:ph idx="4294967295" type="title"/>
          </p:nvPr>
        </p:nvSpPr>
        <p:spPr>
          <a:xfrm>
            <a:off x="165350" y="333375"/>
            <a:ext cx="11950500" cy="83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Century Gothic"/>
              <a:buNone/>
            </a:pPr>
            <a:r>
              <a:rPr b="1" lang="en-US" sz="3400">
                <a:latin typeface="Arial"/>
                <a:ea typeface="Arial"/>
                <a:cs typeface="Arial"/>
                <a:sym typeface="Arial"/>
              </a:rPr>
              <a:t>Meaningful Watershed Educational Experience (MWEE)</a:t>
            </a:r>
            <a:endParaRPr b="1" i="0" sz="3400" u="none" cap="none" strike="noStrike">
              <a:latin typeface="Arial"/>
              <a:ea typeface="Arial"/>
              <a:cs typeface="Arial"/>
              <a:sym typeface="Arial"/>
            </a:endParaRPr>
          </a:p>
        </p:txBody>
      </p:sp>
      <p:sp>
        <p:nvSpPr>
          <p:cNvPr id="852" name="Google Shape;852;p112"/>
          <p:cNvSpPr txBox="1"/>
          <p:nvPr/>
        </p:nvSpPr>
        <p:spPr>
          <a:xfrm>
            <a:off x="380400" y="1460350"/>
            <a:ext cx="6678000" cy="470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i="0" lang="en-US" sz="2400" u="none" cap="none" strike="noStrike">
                <a:solidFill>
                  <a:schemeClr val="dk1"/>
                </a:solidFill>
              </a:rPr>
              <a:t>MWEEs support high-quality teaching and learning by actively engaging students in building knowledge and meaning through hands-on experiences. </a:t>
            </a:r>
            <a:endParaRPr i="0" sz="2400" u="none" cap="none" strike="noStrike">
              <a:solidFill>
                <a:schemeClr val="dk1"/>
              </a:solidFill>
            </a:endParaRPr>
          </a:p>
          <a:p>
            <a:pPr indent="0" lvl="0" marL="0" marR="0" rtl="0" algn="l">
              <a:lnSpc>
                <a:spcPct val="100000"/>
              </a:lnSpc>
              <a:spcBef>
                <a:spcPts val="0"/>
              </a:spcBef>
              <a:spcAft>
                <a:spcPts val="0"/>
              </a:spcAft>
              <a:buClr>
                <a:srgbClr val="000000"/>
              </a:buClr>
              <a:buSzPts val="2000"/>
              <a:buFont typeface="Arial"/>
              <a:buNone/>
            </a:pPr>
            <a:r>
              <a:t/>
            </a:r>
            <a:endParaRPr b="1" i="0" sz="2400" u="none" cap="none" strike="noStrike">
              <a:solidFill>
                <a:schemeClr val="dk1"/>
              </a:solidFill>
            </a:endParaRPr>
          </a:p>
          <a:p>
            <a:pPr indent="0" lvl="0" marL="0" marR="0" rtl="0" algn="l">
              <a:lnSpc>
                <a:spcPct val="100000"/>
              </a:lnSpc>
              <a:spcBef>
                <a:spcPts val="0"/>
              </a:spcBef>
              <a:spcAft>
                <a:spcPts val="0"/>
              </a:spcAft>
              <a:buClr>
                <a:schemeClr val="dk1"/>
              </a:buClr>
              <a:buSzPts val="2000"/>
              <a:buFont typeface="Arial"/>
              <a:buNone/>
            </a:pPr>
            <a:r>
              <a:rPr b="1" i="0" lang="en-US" sz="2400" u="none" cap="none" strike="noStrike">
                <a:solidFill>
                  <a:schemeClr val="dk1"/>
                </a:solidFill>
              </a:rPr>
              <a:t>MWEEs are a powerful </a:t>
            </a:r>
            <a:r>
              <a:rPr b="1" lang="en-US" sz="2400">
                <a:solidFill>
                  <a:schemeClr val="dk1"/>
                </a:solidFill>
              </a:rPr>
              <a:t>educational</a:t>
            </a:r>
            <a:r>
              <a:rPr b="1" i="0" lang="en-US" sz="2400" u="none" cap="none" strike="noStrike">
                <a:solidFill>
                  <a:schemeClr val="dk1"/>
                </a:solidFill>
              </a:rPr>
              <a:t> tool that:</a:t>
            </a:r>
            <a:endParaRPr i="0" sz="2400" u="none" cap="none" strike="noStrike">
              <a:solidFill>
                <a:schemeClr val="dk1"/>
              </a:solidFill>
            </a:endParaRPr>
          </a:p>
          <a:p>
            <a:pPr indent="-311150" lvl="1" marL="742950" marR="0" rtl="0" algn="l">
              <a:lnSpc>
                <a:spcPct val="100000"/>
              </a:lnSpc>
              <a:spcBef>
                <a:spcPts val="0"/>
              </a:spcBef>
              <a:spcAft>
                <a:spcPts val="0"/>
              </a:spcAft>
              <a:buClr>
                <a:schemeClr val="dk1"/>
              </a:buClr>
              <a:buSzPts val="2400"/>
              <a:buChar char="•"/>
            </a:pPr>
            <a:r>
              <a:rPr i="0" lang="en-US" sz="2400" u="none" cap="none" strike="noStrike">
                <a:solidFill>
                  <a:schemeClr val="dk1"/>
                </a:solidFill>
              </a:rPr>
              <a:t>Increase student engagement &amp; enthusiasm for learning</a:t>
            </a:r>
            <a:endParaRPr i="0" sz="2400" u="none" cap="none" strike="noStrike">
              <a:solidFill>
                <a:schemeClr val="dk1"/>
              </a:solidFill>
            </a:endParaRPr>
          </a:p>
          <a:p>
            <a:pPr indent="-311150" lvl="1" marL="742950" marR="0" rtl="0" algn="l">
              <a:lnSpc>
                <a:spcPct val="100000"/>
              </a:lnSpc>
              <a:spcBef>
                <a:spcPts val="0"/>
              </a:spcBef>
              <a:spcAft>
                <a:spcPts val="0"/>
              </a:spcAft>
              <a:buClr>
                <a:schemeClr val="dk1"/>
              </a:buClr>
              <a:buSzPts val="2400"/>
              <a:buChar char="•"/>
            </a:pPr>
            <a:r>
              <a:rPr i="0" lang="en-US" sz="2400" u="none" cap="none" strike="noStrike">
                <a:solidFill>
                  <a:schemeClr val="dk1"/>
                </a:solidFill>
              </a:rPr>
              <a:t>Support student achievement</a:t>
            </a:r>
            <a:endParaRPr i="0" sz="2400" u="none" cap="none" strike="noStrike">
              <a:solidFill>
                <a:schemeClr val="dk1"/>
              </a:solidFill>
            </a:endParaRPr>
          </a:p>
          <a:p>
            <a:pPr indent="-311150" lvl="1" marL="742950" marR="0" rtl="0" algn="l">
              <a:lnSpc>
                <a:spcPct val="100000"/>
              </a:lnSpc>
              <a:spcBef>
                <a:spcPts val="0"/>
              </a:spcBef>
              <a:spcAft>
                <a:spcPts val="0"/>
              </a:spcAft>
              <a:buClr>
                <a:schemeClr val="dk1"/>
              </a:buClr>
              <a:buSzPts val="2400"/>
              <a:buChar char="•"/>
            </a:pPr>
            <a:r>
              <a:rPr i="0" lang="en-US" sz="2400" u="none" cap="none" strike="noStrike">
                <a:solidFill>
                  <a:schemeClr val="dk1"/>
                </a:solidFill>
              </a:rPr>
              <a:t>Advance 21</a:t>
            </a:r>
            <a:r>
              <a:rPr baseline="30000" i="0" lang="en-US" sz="2400" u="none" cap="none" strike="noStrike">
                <a:solidFill>
                  <a:schemeClr val="dk1"/>
                </a:solidFill>
              </a:rPr>
              <a:t>st</a:t>
            </a:r>
            <a:r>
              <a:rPr i="0" lang="en-US" sz="2400" u="none" cap="none" strike="noStrike">
                <a:solidFill>
                  <a:schemeClr val="dk1"/>
                </a:solidFill>
              </a:rPr>
              <a:t> century skills and career-readiness</a:t>
            </a:r>
            <a:endParaRPr i="0" sz="2400" u="none" cap="none" strike="noStrike">
              <a:solidFill>
                <a:schemeClr val="dk1"/>
              </a:solidFill>
            </a:endParaRPr>
          </a:p>
          <a:p>
            <a:pPr indent="-311150" lvl="1" marL="742950" marR="0" rtl="0" algn="l">
              <a:lnSpc>
                <a:spcPct val="100000"/>
              </a:lnSpc>
              <a:spcBef>
                <a:spcPts val="0"/>
              </a:spcBef>
              <a:spcAft>
                <a:spcPts val="0"/>
              </a:spcAft>
              <a:buClr>
                <a:schemeClr val="dk1"/>
              </a:buClr>
              <a:buSzPts val="2400"/>
              <a:buChar char="•"/>
            </a:pPr>
            <a:r>
              <a:rPr i="0" lang="en-US" sz="2400" u="none" cap="none" strike="noStrike">
                <a:solidFill>
                  <a:schemeClr val="dk1"/>
                </a:solidFill>
              </a:rPr>
              <a:t>Promote environmental stewardship &amp; civic responsibility</a:t>
            </a:r>
            <a:endParaRPr i="0" sz="24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i="0" sz="2400" u="none" cap="none" strike="noStrike">
              <a:solidFill>
                <a:schemeClr val="dk1"/>
              </a:solidFill>
            </a:endParaRPr>
          </a:p>
        </p:txBody>
      </p:sp>
      <p:pic>
        <p:nvPicPr>
          <p:cNvPr id="853" name="Google Shape;853;p112"/>
          <p:cNvPicPr preferRelativeResize="0"/>
          <p:nvPr/>
        </p:nvPicPr>
        <p:blipFill rotWithShape="1">
          <a:blip r:embed="rId3">
            <a:alphaModFix/>
          </a:blip>
          <a:srcRect b="0" l="0" r="0" t="0"/>
          <a:stretch/>
        </p:blipFill>
        <p:spPr>
          <a:xfrm>
            <a:off x="7296511" y="1878912"/>
            <a:ext cx="4446152" cy="3549653"/>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858" name="Shape 858"/>
        <p:cNvGrpSpPr/>
        <p:nvPr/>
      </p:nvGrpSpPr>
      <p:grpSpPr>
        <a:xfrm>
          <a:off x="0" y="0"/>
          <a:ext cx="0" cy="0"/>
          <a:chOff x="0" y="0"/>
          <a:chExt cx="0" cy="0"/>
        </a:xfrm>
      </p:grpSpPr>
      <p:pic>
        <p:nvPicPr>
          <p:cNvPr id="859" name="Google Shape;859;p113"/>
          <p:cNvPicPr preferRelativeResize="0"/>
          <p:nvPr/>
        </p:nvPicPr>
        <p:blipFill rotWithShape="1">
          <a:blip r:embed="rId3">
            <a:alphaModFix/>
          </a:blip>
          <a:srcRect b="0" l="0" r="0" t="0"/>
          <a:stretch/>
        </p:blipFill>
        <p:spPr>
          <a:xfrm>
            <a:off x="5352478" y="1886677"/>
            <a:ext cx="6356140" cy="4240603"/>
          </a:xfrm>
          <a:prstGeom prst="rect">
            <a:avLst/>
          </a:prstGeom>
          <a:noFill/>
          <a:ln cap="flat" cmpd="sng" w="19050">
            <a:solidFill>
              <a:srgbClr val="000000"/>
            </a:solidFill>
            <a:prstDash val="solid"/>
            <a:round/>
            <a:headEnd len="sm" w="sm" type="none"/>
            <a:tailEnd len="sm" w="sm" type="none"/>
          </a:ln>
        </p:spPr>
      </p:pic>
      <p:sp>
        <p:nvSpPr>
          <p:cNvPr id="860" name="Google Shape;860;p113"/>
          <p:cNvSpPr txBox="1"/>
          <p:nvPr>
            <p:ph type="title"/>
          </p:nvPr>
        </p:nvSpPr>
        <p:spPr>
          <a:xfrm>
            <a:off x="278175" y="73600"/>
            <a:ext cx="11784000" cy="150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Century Gothic"/>
              <a:buNone/>
            </a:pPr>
            <a:r>
              <a:rPr b="1" lang="en-US" sz="2800">
                <a:solidFill>
                  <a:srgbClr val="31538F"/>
                </a:solidFill>
                <a:latin typeface="Arial"/>
                <a:ea typeface="Arial"/>
                <a:cs typeface="Arial"/>
                <a:sym typeface="Arial"/>
              </a:rPr>
              <a:t>What are Meaningful Watershed Educational Experiences (MWEEs)?</a:t>
            </a:r>
            <a:endParaRPr b="1" i="0" sz="3600" u="none" cap="none" strike="noStrike">
              <a:solidFill>
                <a:srgbClr val="31538F"/>
              </a:solidFill>
              <a:latin typeface="Arial"/>
              <a:ea typeface="Arial"/>
              <a:cs typeface="Arial"/>
              <a:sym typeface="Arial"/>
            </a:endParaRPr>
          </a:p>
        </p:txBody>
      </p:sp>
      <p:sp>
        <p:nvSpPr>
          <p:cNvPr id="861" name="Google Shape;861;p113"/>
          <p:cNvSpPr txBox="1"/>
          <p:nvPr/>
        </p:nvSpPr>
        <p:spPr>
          <a:xfrm>
            <a:off x="762528" y="2554195"/>
            <a:ext cx="4934479" cy="361526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Noto Sans Symbols"/>
              <a:buNone/>
            </a:pPr>
            <a:br>
              <a:rPr b="0" i="0" lang="en-US" sz="2000" u="none" cap="none" strike="noStrike">
                <a:solidFill>
                  <a:srgbClr val="33473C"/>
                </a:solidFill>
                <a:latin typeface="Century Gothic"/>
                <a:ea typeface="Century Gothic"/>
                <a:cs typeface="Century Gothic"/>
                <a:sym typeface="Century Gothic"/>
              </a:rPr>
            </a:br>
            <a:endParaRPr b="0" i="0" sz="2000" u="none" cap="none" strike="noStrike">
              <a:solidFill>
                <a:srgbClr val="33473C"/>
              </a:solidFill>
              <a:latin typeface="Century Gothic"/>
              <a:ea typeface="Century Gothic"/>
              <a:cs typeface="Century Gothic"/>
              <a:sym typeface="Century Gothic"/>
            </a:endParaRPr>
          </a:p>
        </p:txBody>
      </p:sp>
      <p:sp>
        <p:nvSpPr>
          <p:cNvPr id="862" name="Google Shape;862;p113"/>
          <p:cNvSpPr/>
          <p:nvPr/>
        </p:nvSpPr>
        <p:spPr>
          <a:xfrm>
            <a:off x="664824" y="1861457"/>
            <a:ext cx="4539079" cy="755941"/>
          </a:xfrm>
          <a:prstGeom prst="roundRect">
            <a:avLst>
              <a:gd fmla="val 16667" name="adj"/>
            </a:avLst>
          </a:prstGeom>
          <a:solidFill>
            <a:srgbClr val="EBF3F5"/>
          </a:solidFill>
          <a:ln cap="rnd" cmpd="sng" w="15875">
            <a:solidFill>
              <a:srgbClr val="81D7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chemeClr val="dk1"/>
                </a:solidFill>
                <a:latin typeface="Arial"/>
                <a:ea typeface="Arial"/>
                <a:cs typeface="Arial"/>
                <a:sym typeface="Arial"/>
              </a:rPr>
              <a:t>MWEE </a:t>
            </a:r>
            <a:r>
              <a:rPr b="1" i="0" lang="en-US" sz="2400" u="none" cap="none" strike="noStrike">
                <a:solidFill>
                  <a:schemeClr val="dk1"/>
                </a:solidFill>
                <a:latin typeface="Century Gothic"/>
                <a:ea typeface="Century Gothic"/>
                <a:cs typeface="Century Gothic"/>
                <a:sym typeface="Century Gothic"/>
              </a:rPr>
              <a:t>Essential</a:t>
            </a:r>
            <a:r>
              <a:rPr b="1" i="0" lang="en-US" sz="2400" u="none" cap="none" strike="noStrike">
                <a:solidFill>
                  <a:schemeClr val="dk1"/>
                </a:solidFill>
                <a:latin typeface="Arial"/>
                <a:ea typeface="Arial"/>
                <a:cs typeface="Arial"/>
                <a:sym typeface="Arial"/>
              </a:rPr>
              <a:t> Elements</a:t>
            </a:r>
            <a:r>
              <a:rPr b="0" i="0" lang="en-US" sz="2400" u="none" cap="none" strike="noStrike">
                <a:solidFill>
                  <a:schemeClr val="dk1"/>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p:txBody>
      </p:sp>
      <p:grpSp>
        <p:nvGrpSpPr>
          <p:cNvPr id="863" name="Google Shape;863;p113"/>
          <p:cNvGrpSpPr/>
          <p:nvPr/>
        </p:nvGrpSpPr>
        <p:grpSpPr>
          <a:xfrm>
            <a:off x="762528" y="2781387"/>
            <a:ext cx="468280" cy="668971"/>
            <a:chOff x="1" y="85669"/>
            <a:chExt cx="468280" cy="668971"/>
          </a:xfrm>
        </p:grpSpPr>
        <p:sp>
          <p:nvSpPr>
            <p:cNvPr id="864" name="Google Shape;864;p113"/>
            <p:cNvSpPr/>
            <p:nvPr/>
          </p:nvSpPr>
          <p:spPr>
            <a:xfrm rot="5400000">
              <a:off x="-100345" y="186015"/>
              <a:ext cx="668971" cy="468279"/>
            </a:xfrm>
            <a:prstGeom prst="chevron">
              <a:avLst>
                <a:gd fmla="val 50000" name="adj"/>
              </a:avLst>
            </a:prstGeom>
            <a:gradFill>
              <a:gsLst>
                <a:gs pos="0">
                  <a:srgbClr val="C2EFF2"/>
                </a:gs>
                <a:gs pos="100000">
                  <a:srgbClr val="65CFF1"/>
                </a:gs>
              </a:gsLst>
              <a:lin ang="5400000" scaled="0"/>
            </a:gradFill>
            <a:ln cap="rnd" cmpd="sng" w="9525">
              <a:solidFill>
                <a:srgbClr val="92D6DB">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13"/>
            <p:cNvSpPr txBox="1"/>
            <p:nvPr/>
          </p:nvSpPr>
          <p:spPr>
            <a:xfrm>
              <a:off x="2" y="319809"/>
              <a:ext cx="468279" cy="200692"/>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1"/>
                  </a:solidFill>
                  <a:latin typeface="Century Gothic"/>
                  <a:ea typeface="Century Gothic"/>
                  <a:cs typeface="Century Gothic"/>
                  <a:sym typeface="Century Gothic"/>
                </a:rPr>
                <a:t>1</a:t>
              </a:r>
              <a:endParaRPr b="0" i="0" sz="1400" u="none" cap="none" strike="noStrike">
                <a:solidFill>
                  <a:srgbClr val="000000"/>
                </a:solidFill>
                <a:latin typeface="Arial"/>
                <a:ea typeface="Arial"/>
                <a:cs typeface="Arial"/>
                <a:sym typeface="Arial"/>
              </a:endParaRPr>
            </a:p>
          </p:txBody>
        </p:sp>
      </p:grpSp>
      <p:grpSp>
        <p:nvGrpSpPr>
          <p:cNvPr id="866" name="Google Shape;866;p113"/>
          <p:cNvGrpSpPr/>
          <p:nvPr/>
        </p:nvGrpSpPr>
        <p:grpSpPr>
          <a:xfrm>
            <a:off x="1335021" y="2811627"/>
            <a:ext cx="3558537" cy="434831"/>
            <a:chOff x="468279" y="87783"/>
            <a:chExt cx="3558537" cy="434831"/>
          </a:xfrm>
        </p:grpSpPr>
        <p:sp>
          <p:nvSpPr>
            <p:cNvPr id="867" name="Google Shape;867;p113"/>
            <p:cNvSpPr/>
            <p:nvPr/>
          </p:nvSpPr>
          <p:spPr>
            <a:xfrm rot="5400000">
              <a:off x="2030132" y="-1474070"/>
              <a:ext cx="434831" cy="3558537"/>
            </a:xfrm>
            <a:prstGeom prst="round2SameRect">
              <a:avLst>
                <a:gd fmla="val 16667" name="adj1"/>
                <a:gd fmla="val 0" name="adj2"/>
              </a:avLst>
            </a:prstGeom>
            <a:solidFill>
              <a:schemeClr val="lt1">
                <a:alpha val="89019"/>
              </a:schemeClr>
            </a:solidFill>
            <a:ln cap="rnd" cmpd="sng" w="9525">
              <a:solidFill>
                <a:srgbClr val="92D6DB">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868" name="Google Shape;868;p113"/>
            <p:cNvSpPr txBox="1"/>
            <p:nvPr/>
          </p:nvSpPr>
          <p:spPr>
            <a:xfrm>
              <a:off x="468280" y="109009"/>
              <a:ext cx="3537310" cy="392377"/>
            </a:xfrm>
            <a:prstGeom prst="rect">
              <a:avLst/>
            </a:prstGeom>
            <a:noFill/>
            <a:ln>
              <a:noFill/>
            </a:ln>
          </p:spPr>
          <p:txBody>
            <a:bodyPr anchorCtr="0" anchor="ctr" bIns="8875" lIns="99550"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a:buChar char="•"/>
              </a:pPr>
              <a:r>
                <a:rPr b="1" i="0" lang="en-US" sz="1800" u="none" cap="none" strike="noStrike">
                  <a:solidFill>
                    <a:schemeClr val="dk1"/>
                  </a:solidFill>
                  <a:latin typeface="Arial"/>
                  <a:ea typeface="Arial"/>
                  <a:cs typeface="Arial"/>
                  <a:sym typeface="Arial"/>
                </a:rPr>
                <a:t>Issue Definition</a:t>
              </a:r>
              <a:endParaRPr b="1" i="0" sz="1800" u="none" cap="none" strike="noStrike">
                <a:solidFill>
                  <a:srgbClr val="000000"/>
                </a:solidFill>
                <a:latin typeface="Arial"/>
                <a:ea typeface="Arial"/>
                <a:cs typeface="Arial"/>
                <a:sym typeface="Arial"/>
              </a:endParaRPr>
            </a:p>
          </p:txBody>
        </p:sp>
      </p:grpSp>
      <p:grpSp>
        <p:nvGrpSpPr>
          <p:cNvPr id="869" name="Google Shape;869;p113"/>
          <p:cNvGrpSpPr/>
          <p:nvPr/>
        </p:nvGrpSpPr>
        <p:grpSpPr>
          <a:xfrm>
            <a:off x="773140" y="3413001"/>
            <a:ext cx="468280" cy="668971"/>
            <a:chOff x="1" y="637966"/>
            <a:chExt cx="468280" cy="668971"/>
          </a:xfrm>
        </p:grpSpPr>
        <p:sp>
          <p:nvSpPr>
            <p:cNvPr id="870" name="Google Shape;870;p113"/>
            <p:cNvSpPr/>
            <p:nvPr/>
          </p:nvSpPr>
          <p:spPr>
            <a:xfrm rot="5400000">
              <a:off x="-100345" y="738312"/>
              <a:ext cx="668971" cy="468279"/>
            </a:xfrm>
            <a:prstGeom prst="chevron">
              <a:avLst>
                <a:gd fmla="val 50000" name="adj"/>
              </a:avLst>
            </a:prstGeom>
            <a:gradFill>
              <a:gsLst>
                <a:gs pos="0">
                  <a:srgbClr val="C5F2F9"/>
                </a:gs>
                <a:gs pos="100000">
                  <a:srgbClr val="62D0FF"/>
                </a:gs>
              </a:gsLst>
              <a:lin ang="5400000" scaled="0"/>
            </a:gradFill>
            <a:ln cap="rnd" cmpd="sng" w="9525">
              <a:solidFill>
                <a:srgbClr val="91DCE6">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113"/>
            <p:cNvSpPr txBox="1"/>
            <p:nvPr/>
          </p:nvSpPr>
          <p:spPr>
            <a:xfrm>
              <a:off x="2" y="872106"/>
              <a:ext cx="468279" cy="200692"/>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1"/>
                  </a:solidFill>
                  <a:latin typeface="Century Gothic"/>
                  <a:ea typeface="Century Gothic"/>
                  <a:cs typeface="Century Gothic"/>
                  <a:sym typeface="Century Gothic"/>
                </a:rPr>
                <a:t>2</a:t>
              </a:r>
              <a:endParaRPr b="0" i="0" sz="1400" u="none" cap="none" strike="noStrike">
                <a:solidFill>
                  <a:srgbClr val="000000"/>
                </a:solidFill>
                <a:latin typeface="Arial"/>
                <a:ea typeface="Arial"/>
                <a:cs typeface="Arial"/>
                <a:sym typeface="Arial"/>
              </a:endParaRPr>
            </a:p>
          </p:txBody>
        </p:sp>
      </p:grpSp>
      <p:grpSp>
        <p:nvGrpSpPr>
          <p:cNvPr id="872" name="Google Shape;872;p113"/>
          <p:cNvGrpSpPr/>
          <p:nvPr/>
        </p:nvGrpSpPr>
        <p:grpSpPr>
          <a:xfrm>
            <a:off x="1335020" y="3461632"/>
            <a:ext cx="3558537" cy="434831"/>
            <a:chOff x="468279" y="637967"/>
            <a:chExt cx="3558537" cy="434831"/>
          </a:xfrm>
        </p:grpSpPr>
        <p:sp>
          <p:nvSpPr>
            <p:cNvPr id="873" name="Google Shape;873;p113"/>
            <p:cNvSpPr/>
            <p:nvPr/>
          </p:nvSpPr>
          <p:spPr>
            <a:xfrm rot="5400000">
              <a:off x="2030132" y="-923886"/>
              <a:ext cx="434831" cy="3558537"/>
            </a:xfrm>
            <a:prstGeom prst="round2SameRect">
              <a:avLst>
                <a:gd fmla="val 16667" name="adj1"/>
                <a:gd fmla="val 0" name="adj2"/>
              </a:avLst>
            </a:prstGeom>
            <a:solidFill>
              <a:schemeClr val="lt1">
                <a:alpha val="89019"/>
              </a:schemeClr>
            </a:solidFill>
            <a:ln cap="rnd" cmpd="sng" w="9525">
              <a:solidFill>
                <a:srgbClr val="91DCE6">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874" name="Google Shape;874;p113"/>
            <p:cNvSpPr txBox="1"/>
            <p:nvPr/>
          </p:nvSpPr>
          <p:spPr>
            <a:xfrm>
              <a:off x="468280" y="659193"/>
              <a:ext cx="3537310" cy="392377"/>
            </a:xfrm>
            <a:prstGeom prst="rect">
              <a:avLst/>
            </a:prstGeom>
            <a:noFill/>
            <a:ln>
              <a:noFill/>
            </a:ln>
          </p:spPr>
          <p:txBody>
            <a:bodyPr anchorCtr="0" anchor="ctr" bIns="8875" lIns="99550"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a:buChar char="•"/>
              </a:pPr>
              <a:r>
                <a:rPr b="1" i="0" lang="en-US" sz="1800" u="none" cap="none" strike="noStrike">
                  <a:solidFill>
                    <a:schemeClr val="dk1"/>
                  </a:solidFill>
                  <a:latin typeface="Arial"/>
                  <a:ea typeface="Arial"/>
                  <a:cs typeface="Arial"/>
                  <a:sym typeface="Arial"/>
                </a:rPr>
                <a:t>Outdoor Field Experiences</a:t>
              </a:r>
              <a:endParaRPr b="1" i="0" sz="1800" u="none" cap="none" strike="noStrike">
                <a:solidFill>
                  <a:srgbClr val="000000"/>
                </a:solidFill>
                <a:latin typeface="Arial"/>
                <a:ea typeface="Arial"/>
                <a:cs typeface="Arial"/>
                <a:sym typeface="Arial"/>
              </a:endParaRPr>
            </a:p>
          </p:txBody>
        </p:sp>
      </p:grpSp>
      <p:grpSp>
        <p:nvGrpSpPr>
          <p:cNvPr id="875" name="Google Shape;875;p113"/>
          <p:cNvGrpSpPr/>
          <p:nvPr/>
        </p:nvGrpSpPr>
        <p:grpSpPr>
          <a:xfrm>
            <a:off x="762528" y="4065195"/>
            <a:ext cx="468280" cy="668971"/>
            <a:chOff x="1" y="1190264"/>
            <a:chExt cx="468280" cy="668971"/>
          </a:xfrm>
        </p:grpSpPr>
        <p:sp>
          <p:nvSpPr>
            <p:cNvPr id="876" name="Google Shape;876;p113"/>
            <p:cNvSpPr/>
            <p:nvPr/>
          </p:nvSpPr>
          <p:spPr>
            <a:xfrm rot="5400000">
              <a:off x="-100345" y="1290610"/>
              <a:ext cx="668971" cy="468279"/>
            </a:xfrm>
            <a:prstGeom prst="chevron">
              <a:avLst>
                <a:gd fmla="val 50000" name="adj"/>
              </a:avLst>
            </a:prstGeom>
            <a:gradFill>
              <a:gsLst>
                <a:gs pos="0">
                  <a:srgbClr val="C8F6FF"/>
                </a:gs>
                <a:gs pos="100000">
                  <a:srgbClr val="5FD5FF"/>
                </a:gs>
              </a:gsLst>
              <a:lin ang="5400000" scaled="0"/>
            </a:gradFill>
            <a:ln cap="rnd" cmpd="sng" w="9525">
              <a:solidFill>
                <a:srgbClr val="92E2EF">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13"/>
            <p:cNvSpPr txBox="1"/>
            <p:nvPr/>
          </p:nvSpPr>
          <p:spPr>
            <a:xfrm>
              <a:off x="2" y="1424404"/>
              <a:ext cx="468279" cy="200692"/>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1"/>
                  </a:solidFill>
                  <a:latin typeface="Century Gothic"/>
                  <a:ea typeface="Century Gothic"/>
                  <a:cs typeface="Century Gothic"/>
                  <a:sym typeface="Century Gothic"/>
                </a:rPr>
                <a:t>3</a:t>
              </a:r>
              <a:endParaRPr b="0" i="0" sz="1400" u="none" cap="none" strike="noStrike">
                <a:solidFill>
                  <a:srgbClr val="000000"/>
                </a:solidFill>
                <a:latin typeface="Arial"/>
                <a:ea typeface="Arial"/>
                <a:cs typeface="Arial"/>
                <a:sym typeface="Arial"/>
              </a:endParaRPr>
            </a:p>
          </p:txBody>
        </p:sp>
      </p:grpSp>
      <p:grpSp>
        <p:nvGrpSpPr>
          <p:cNvPr id="878" name="Google Shape;878;p113"/>
          <p:cNvGrpSpPr/>
          <p:nvPr/>
        </p:nvGrpSpPr>
        <p:grpSpPr>
          <a:xfrm>
            <a:off x="1313794" y="4026123"/>
            <a:ext cx="3558537" cy="434831"/>
            <a:chOff x="468279" y="1190265"/>
            <a:chExt cx="3558537" cy="434831"/>
          </a:xfrm>
        </p:grpSpPr>
        <p:sp>
          <p:nvSpPr>
            <p:cNvPr id="879" name="Google Shape;879;p113"/>
            <p:cNvSpPr/>
            <p:nvPr/>
          </p:nvSpPr>
          <p:spPr>
            <a:xfrm rot="5400000">
              <a:off x="2030132" y="-371588"/>
              <a:ext cx="434831" cy="3558537"/>
            </a:xfrm>
            <a:prstGeom prst="round2SameRect">
              <a:avLst>
                <a:gd fmla="val 16667" name="adj1"/>
                <a:gd fmla="val 0" name="adj2"/>
              </a:avLst>
            </a:prstGeom>
            <a:solidFill>
              <a:schemeClr val="lt1">
                <a:alpha val="89019"/>
              </a:schemeClr>
            </a:solidFill>
            <a:ln cap="rnd" cmpd="sng" w="9525">
              <a:solidFill>
                <a:srgbClr val="92E2EF">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13"/>
            <p:cNvSpPr txBox="1"/>
            <p:nvPr/>
          </p:nvSpPr>
          <p:spPr>
            <a:xfrm>
              <a:off x="468280" y="1211491"/>
              <a:ext cx="3537310" cy="392377"/>
            </a:xfrm>
            <a:prstGeom prst="rect">
              <a:avLst/>
            </a:prstGeom>
            <a:noFill/>
            <a:ln>
              <a:noFill/>
            </a:ln>
          </p:spPr>
          <p:txBody>
            <a:bodyPr anchorCtr="0" anchor="ctr" bIns="8875" lIns="99550"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a:buChar char="•"/>
              </a:pPr>
              <a:r>
                <a:rPr b="1" i="0" lang="en-US" sz="1800" u="none" cap="none" strike="noStrike">
                  <a:solidFill>
                    <a:schemeClr val="dk1"/>
                  </a:solidFill>
                  <a:latin typeface="Arial"/>
                  <a:ea typeface="Arial"/>
                  <a:cs typeface="Arial"/>
                  <a:sym typeface="Arial"/>
                </a:rPr>
                <a:t>Synthesis and Conclusions</a:t>
              </a:r>
              <a:endParaRPr b="1" i="0" sz="1800" u="none" cap="none" strike="noStrike">
                <a:solidFill>
                  <a:srgbClr val="000000"/>
                </a:solidFill>
                <a:latin typeface="Arial"/>
                <a:ea typeface="Arial"/>
                <a:cs typeface="Arial"/>
                <a:sym typeface="Arial"/>
              </a:endParaRPr>
            </a:p>
          </p:txBody>
        </p:sp>
      </p:grpSp>
      <p:grpSp>
        <p:nvGrpSpPr>
          <p:cNvPr id="881" name="Google Shape;881;p113"/>
          <p:cNvGrpSpPr/>
          <p:nvPr/>
        </p:nvGrpSpPr>
        <p:grpSpPr>
          <a:xfrm>
            <a:off x="773139" y="4693754"/>
            <a:ext cx="468280" cy="668971"/>
            <a:chOff x="1" y="2146743"/>
            <a:chExt cx="468280" cy="668971"/>
          </a:xfrm>
        </p:grpSpPr>
        <p:sp>
          <p:nvSpPr>
            <p:cNvPr id="882" name="Google Shape;882;p113"/>
            <p:cNvSpPr/>
            <p:nvPr/>
          </p:nvSpPr>
          <p:spPr>
            <a:xfrm rot="5400000">
              <a:off x="-100345" y="2247089"/>
              <a:ext cx="668971" cy="468279"/>
            </a:xfrm>
            <a:prstGeom prst="chevron">
              <a:avLst>
                <a:gd fmla="val 50000" name="adj"/>
              </a:avLst>
            </a:prstGeom>
            <a:gradFill>
              <a:gsLst>
                <a:gs pos="0">
                  <a:srgbClr val="C5F8FE"/>
                </a:gs>
                <a:gs pos="100000">
                  <a:srgbClr val="5ED6FF"/>
                </a:gs>
              </a:gsLst>
              <a:lin ang="5400000" scaled="0"/>
            </a:gradFill>
            <a:ln cap="rnd" cmpd="sng" w="9525">
              <a:solidFill>
                <a:srgbClr val="93E7F9">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13"/>
            <p:cNvSpPr txBox="1"/>
            <p:nvPr/>
          </p:nvSpPr>
          <p:spPr>
            <a:xfrm>
              <a:off x="2" y="2380883"/>
              <a:ext cx="468279" cy="200692"/>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rgbClr val="000000"/>
                </a:buClr>
                <a:buSzPts val="1300"/>
                <a:buFont typeface="Arial"/>
                <a:buNone/>
              </a:pPr>
              <a:r>
                <a:rPr b="1" i="0" lang="en-US" sz="1300" u="none" cap="none" strike="noStrike">
                  <a:solidFill>
                    <a:schemeClr val="dk1"/>
                  </a:solidFill>
                  <a:latin typeface="Century Gothic"/>
                  <a:ea typeface="Century Gothic"/>
                  <a:cs typeface="Century Gothic"/>
                  <a:sym typeface="Century Gothic"/>
                </a:rPr>
                <a:t>4</a:t>
              </a:r>
              <a:endParaRPr b="0" i="0" sz="1400" u="none" cap="none" strike="noStrike">
                <a:solidFill>
                  <a:srgbClr val="000000"/>
                </a:solidFill>
                <a:latin typeface="Arial"/>
                <a:ea typeface="Arial"/>
                <a:cs typeface="Arial"/>
                <a:sym typeface="Arial"/>
              </a:endParaRPr>
            </a:p>
          </p:txBody>
        </p:sp>
      </p:grpSp>
      <p:grpSp>
        <p:nvGrpSpPr>
          <p:cNvPr id="884" name="Google Shape;884;p113"/>
          <p:cNvGrpSpPr/>
          <p:nvPr/>
        </p:nvGrpSpPr>
        <p:grpSpPr>
          <a:xfrm>
            <a:off x="1292568" y="4666008"/>
            <a:ext cx="3558537" cy="1536265"/>
            <a:chOff x="468279" y="1742562"/>
            <a:chExt cx="3558537" cy="1243195"/>
          </a:xfrm>
        </p:grpSpPr>
        <p:sp>
          <p:nvSpPr>
            <p:cNvPr id="885" name="Google Shape;885;p113"/>
            <p:cNvSpPr/>
            <p:nvPr/>
          </p:nvSpPr>
          <p:spPr>
            <a:xfrm rot="5400000">
              <a:off x="1625950" y="584891"/>
              <a:ext cx="1243195" cy="3558537"/>
            </a:xfrm>
            <a:prstGeom prst="round2SameRect">
              <a:avLst>
                <a:gd fmla="val 16667" name="adj1"/>
                <a:gd fmla="val 0" name="adj2"/>
              </a:avLst>
            </a:prstGeom>
            <a:solidFill>
              <a:schemeClr val="lt1">
                <a:alpha val="89019"/>
              </a:schemeClr>
            </a:solidFill>
            <a:ln cap="rnd" cmpd="sng" w="9525">
              <a:solidFill>
                <a:srgbClr val="93E7F9">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13"/>
            <p:cNvSpPr txBox="1"/>
            <p:nvPr/>
          </p:nvSpPr>
          <p:spPr>
            <a:xfrm>
              <a:off x="468279" y="1803250"/>
              <a:ext cx="3497849" cy="1121819"/>
            </a:xfrm>
            <a:prstGeom prst="rect">
              <a:avLst/>
            </a:prstGeom>
            <a:noFill/>
            <a:ln>
              <a:noFill/>
            </a:ln>
          </p:spPr>
          <p:txBody>
            <a:bodyPr anchorCtr="0" anchor="ctr" bIns="8875" lIns="99550"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a:buChar char="•"/>
              </a:pPr>
              <a:r>
                <a:rPr b="1" lang="en-US" sz="1800">
                  <a:solidFill>
                    <a:schemeClr val="dk1"/>
                  </a:solidFill>
                </a:rPr>
                <a:t> Stewardship &amp; Civic </a:t>
              </a:r>
              <a:r>
                <a:rPr b="1" i="0" lang="en-US" sz="1800" u="none" cap="none" strike="noStrike">
                  <a:solidFill>
                    <a:schemeClr val="dk1"/>
                  </a:solidFill>
                  <a:latin typeface="Arial"/>
                  <a:ea typeface="Arial"/>
                  <a:cs typeface="Arial"/>
                  <a:sym typeface="Arial"/>
                </a:rPr>
                <a:t>Action</a:t>
              </a:r>
              <a:endParaRPr b="1" i="0" sz="1800" u="none" cap="none" strike="noStrike">
                <a:solidFill>
                  <a:srgbClr val="000000"/>
                </a:solidFill>
                <a:latin typeface="Arial"/>
                <a:ea typeface="Arial"/>
                <a:cs typeface="Arial"/>
                <a:sym typeface="Arial"/>
              </a:endParaRPr>
            </a:p>
            <a:p>
              <a:pPr indent="-114300" lvl="2" marL="228600" marR="0" rtl="0" algn="l">
                <a:lnSpc>
                  <a:spcPct val="90000"/>
                </a:lnSpc>
                <a:spcBef>
                  <a:spcPts val="210"/>
                </a:spcBef>
                <a:spcAft>
                  <a:spcPts val="0"/>
                </a:spcAft>
                <a:buClr>
                  <a:schemeClr val="dk1"/>
                </a:buClr>
                <a:buSzPts val="1200"/>
                <a:buFont typeface="Arial"/>
                <a:buChar char="••"/>
              </a:pPr>
              <a:r>
                <a:rPr b="0" i="0" lang="en-US" sz="1600" u="none" cap="none" strike="noStrike">
                  <a:solidFill>
                    <a:schemeClr val="dk1"/>
                  </a:solidFill>
                  <a:latin typeface="Arial"/>
                  <a:ea typeface="Arial"/>
                  <a:cs typeface="Arial"/>
                  <a:sym typeface="Arial"/>
                </a:rPr>
                <a:t>Watershed restoration or protection</a:t>
              </a:r>
              <a:endParaRPr b="0" i="0" sz="1600" u="none" cap="none" strike="noStrike">
                <a:solidFill>
                  <a:srgbClr val="000000"/>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0" i="0" lang="en-US" sz="1600" u="none" cap="none" strike="noStrike">
                  <a:solidFill>
                    <a:schemeClr val="dk1"/>
                  </a:solidFill>
                  <a:latin typeface="Arial"/>
                  <a:ea typeface="Arial"/>
                  <a:cs typeface="Arial"/>
                  <a:sym typeface="Arial"/>
                </a:rPr>
                <a:t>Civic action</a:t>
              </a:r>
              <a:endParaRPr b="0" i="0" sz="1600" u="none" cap="none" strike="noStrike">
                <a:solidFill>
                  <a:srgbClr val="000000"/>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0" i="0" lang="en-US" sz="1600" u="none" cap="none" strike="noStrike">
                  <a:solidFill>
                    <a:schemeClr val="dk1"/>
                  </a:solidFill>
                  <a:latin typeface="Arial"/>
                  <a:ea typeface="Arial"/>
                  <a:cs typeface="Arial"/>
                  <a:sym typeface="Arial"/>
                </a:rPr>
                <a:t>Community engagement</a:t>
              </a:r>
              <a:endParaRPr b="0" i="0" sz="1600" u="none" cap="none" strike="noStrike">
                <a:solidFill>
                  <a:srgbClr val="000000"/>
                </a:solidFill>
                <a:latin typeface="Arial"/>
                <a:ea typeface="Arial"/>
                <a:cs typeface="Arial"/>
                <a:sym typeface="Arial"/>
              </a:endParaRPr>
            </a:p>
            <a:p>
              <a:pPr indent="-114300" lvl="2" marL="228600" marR="0" rtl="0" algn="l">
                <a:lnSpc>
                  <a:spcPct val="90000"/>
                </a:lnSpc>
                <a:spcBef>
                  <a:spcPts val="180"/>
                </a:spcBef>
                <a:spcAft>
                  <a:spcPts val="0"/>
                </a:spcAft>
                <a:buClr>
                  <a:schemeClr val="dk1"/>
                </a:buClr>
                <a:buSzPts val="1200"/>
                <a:buFont typeface="Arial"/>
                <a:buChar char="••"/>
              </a:pPr>
              <a:r>
                <a:rPr b="0" i="0" lang="en-US" sz="1600" u="none" cap="none" strike="noStrike">
                  <a:solidFill>
                    <a:schemeClr val="dk1"/>
                  </a:solidFill>
                  <a:latin typeface="Arial"/>
                  <a:ea typeface="Arial"/>
                  <a:cs typeface="Arial"/>
                  <a:sym typeface="Arial"/>
                </a:rPr>
                <a:t>Everyday choices</a:t>
              </a:r>
              <a:endParaRPr b="0" i="0" sz="16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91" name="Shape 891"/>
        <p:cNvGrpSpPr/>
        <p:nvPr/>
      </p:nvGrpSpPr>
      <p:grpSpPr>
        <a:xfrm>
          <a:off x="0" y="0"/>
          <a:ext cx="0" cy="0"/>
          <a:chOff x="0" y="0"/>
          <a:chExt cx="0" cy="0"/>
        </a:xfrm>
      </p:grpSpPr>
      <p:sp>
        <p:nvSpPr>
          <p:cNvPr id="892" name="Google Shape;892;p114"/>
          <p:cNvSpPr txBox="1"/>
          <p:nvPr>
            <p:ph type="title"/>
          </p:nvPr>
        </p:nvSpPr>
        <p:spPr>
          <a:xfrm>
            <a:off x="609600" y="464004"/>
            <a:ext cx="10972800" cy="685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A9798"/>
              </a:buClr>
              <a:buSzPts val="1400"/>
              <a:buFont typeface="Georgia"/>
              <a:buNone/>
            </a:pPr>
            <a:r>
              <a:rPr b="1" i="0" lang="en-US" sz="3800" u="none" cap="none" strike="noStrike">
                <a:latin typeface="Arial"/>
                <a:ea typeface="Arial"/>
                <a:cs typeface="Arial"/>
                <a:sym typeface="Arial"/>
              </a:rPr>
              <a:t>Issue Definition</a:t>
            </a:r>
            <a:endParaRPr b="1" i="0" sz="3800" u="none" cap="none" strike="noStrike">
              <a:latin typeface="Arial"/>
              <a:ea typeface="Arial"/>
              <a:cs typeface="Arial"/>
              <a:sym typeface="Arial"/>
            </a:endParaRPr>
          </a:p>
        </p:txBody>
      </p:sp>
      <p:sp>
        <p:nvSpPr>
          <p:cNvPr id="893" name="Google Shape;893;p114"/>
          <p:cNvSpPr txBox="1"/>
          <p:nvPr>
            <p:ph idx="1" type="body"/>
          </p:nvPr>
        </p:nvSpPr>
        <p:spPr>
          <a:xfrm>
            <a:off x="345440" y="1752600"/>
            <a:ext cx="6610531" cy="4572000"/>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Clr>
                <a:schemeClr val="accent1"/>
              </a:buClr>
              <a:buSzPts val="2400"/>
              <a:buFont typeface="Arial"/>
              <a:buChar char="●"/>
            </a:pPr>
            <a:r>
              <a:rPr i="0" lang="en-US" sz="2400" u="sng" cap="none" strike="noStrike">
                <a:solidFill>
                  <a:schemeClr val="dk1"/>
                </a:solidFill>
                <a:latin typeface="Arial"/>
                <a:ea typeface="Arial"/>
                <a:cs typeface="Arial"/>
                <a:sym typeface="Arial"/>
              </a:rPr>
              <a:t>Students focus</a:t>
            </a:r>
            <a:r>
              <a:rPr i="0" lang="en-US" sz="2400" u="none" cap="none" strike="noStrike">
                <a:solidFill>
                  <a:schemeClr val="dk1"/>
                </a:solidFill>
                <a:latin typeface="Arial"/>
                <a:ea typeface="Arial"/>
                <a:cs typeface="Arial"/>
                <a:sym typeface="Arial"/>
              </a:rPr>
              <a:t> on issue requiring background research and investigation </a:t>
            </a:r>
            <a:endParaRPr i="0" sz="2700" u="none" cap="none" strike="noStrike">
              <a:solidFill>
                <a:schemeClr val="dk1"/>
              </a:solidFill>
              <a:latin typeface="Arial"/>
              <a:ea typeface="Arial"/>
              <a:cs typeface="Arial"/>
              <a:sym typeface="Arial"/>
            </a:endParaRPr>
          </a:p>
          <a:p>
            <a:pPr indent="-274320" lvl="0" marL="274320" marR="0" rtl="0" algn="l">
              <a:lnSpc>
                <a:spcPct val="100000"/>
              </a:lnSpc>
              <a:spcBef>
                <a:spcPts val="180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This looks like: classroom instruction, collection of data, conducting experiments, talking to experts, and reviewing credible publications</a:t>
            </a:r>
            <a:endParaRPr i="0" sz="2700" u="none" cap="none" strike="noStrike">
              <a:solidFill>
                <a:schemeClr val="dk1"/>
              </a:solidFill>
              <a:latin typeface="Arial"/>
              <a:ea typeface="Arial"/>
              <a:cs typeface="Arial"/>
              <a:sym typeface="Arial"/>
            </a:endParaRPr>
          </a:p>
          <a:p>
            <a:pPr indent="-274320" lvl="0" marL="274320" marR="0" rtl="0" algn="l">
              <a:lnSpc>
                <a:spcPct val="100000"/>
              </a:lnSpc>
              <a:spcBef>
                <a:spcPts val="180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They reflect on their personal experiences and values related to the issue </a:t>
            </a:r>
            <a:endParaRPr i="0" sz="2400" u="none" cap="none" strike="noStrike">
              <a:solidFill>
                <a:schemeClr val="dk1"/>
              </a:solidFill>
              <a:latin typeface="Arial"/>
              <a:ea typeface="Arial"/>
              <a:cs typeface="Arial"/>
              <a:sym typeface="Arial"/>
            </a:endParaRPr>
          </a:p>
          <a:p>
            <a:pPr indent="-274320" lvl="0" marL="274320" marR="0" rtl="0" algn="l">
              <a:lnSpc>
                <a:spcPct val="100000"/>
              </a:lnSpc>
              <a:spcBef>
                <a:spcPts val="180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Should be age appropriate and student centered</a:t>
            </a:r>
            <a:endParaRPr sz="1800" u="none" cap="none" strike="noStrike">
              <a:solidFill>
                <a:schemeClr val="dk1"/>
              </a:solidFill>
              <a:latin typeface="Arial"/>
              <a:ea typeface="Arial"/>
              <a:cs typeface="Arial"/>
              <a:sym typeface="Arial"/>
            </a:endParaRPr>
          </a:p>
        </p:txBody>
      </p:sp>
      <p:pic>
        <p:nvPicPr>
          <p:cNvPr id="894" name="Google Shape;894;p114"/>
          <p:cNvPicPr preferRelativeResize="0"/>
          <p:nvPr/>
        </p:nvPicPr>
        <p:blipFill rotWithShape="1">
          <a:blip r:embed="rId3">
            <a:alphaModFix/>
          </a:blip>
          <a:srcRect b="0" l="0" r="0" t="0"/>
          <a:stretch/>
        </p:blipFill>
        <p:spPr>
          <a:xfrm>
            <a:off x="7148925" y="2130125"/>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99" name="Shape 899"/>
        <p:cNvGrpSpPr/>
        <p:nvPr/>
      </p:nvGrpSpPr>
      <p:grpSpPr>
        <a:xfrm>
          <a:off x="0" y="0"/>
          <a:ext cx="0" cy="0"/>
          <a:chOff x="0" y="0"/>
          <a:chExt cx="0" cy="0"/>
        </a:xfrm>
      </p:grpSpPr>
      <p:sp>
        <p:nvSpPr>
          <p:cNvPr id="900" name="Google Shape;900;p115"/>
          <p:cNvSpPr txBox="1"/>
          <p:nvPr>
            <p:ph type="title"/>
          </p:nvPr>
        </p:nvSpPr>
        <p:spPr>
          <a:xfrm>
            <a:off x="609600" y="228600"/>
            <a:ext cx="10972800" cy="685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A9798"/>
              </a:buClr>
              <a:buSzPts val="1400"/>
              <a:buFont typeface="Georgia"/>
              <a:buNone/>
            </a:pPr>
            <a:r>
              <a:rPr b="1" i="0" lang="en-US" sz="3800" u="none" cap="none" strike="noStrike">
                <a:latin typeface="Arial"/>
                <a:ea typeface="Arial"/>
                <a:cs typeface="Arial"/>
                <a:sym typeface="Arial"/>
              </a:rPr>
              <a:t>Outdoor Field Experiences</a:t>
            </a:r>
            <a:endParaRPr b="1" i="0" sz="3800" u="none" cap="none" strike="noStrike">
              <a:latin typeface="Arial"/>
              <a:ea typeface="Arial"/>
              <a:cs typeface="Arial"/>
              <a:sym typeface="Arial"/>
            </a:endParaRPr>
          </a:p>
        </p:txBody>
      </p:sp>
      <p:sp>
        <p:nvSpPr>
          <p:cNvPr id="901" name="Google Shape;901;p115"/>
          <p:cNvSpPr txBox="1"/>
          <p:nvPr>
            <p:ph idx="1" type="body"/>
          </p:nvPr>
        </p:nvSpPr>
        <p:spPr>
          <a:xfrm>
            <a:off x="345440" y="1752600"/>
            <a:ext cx="6207760" cy="4572000"/>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Students participate in one or more outdoor field experiences sufficient to collect the data required for answering the research questions and informing student actions</a:t>
            </a:r>
            <a:endParaRPr i="0" sz="2400" u="none" cap="none" strike="noStrike">
              <a:solidFill>
                <a:schemeClr val="dk1"/>
              </a:solidFill>
              <a:latin typeface="Arial"/>
              <a:ea typeface="Arial"/>
              <a:cs typeface="Arial"/>
              <a:sym typeface="Arial"/>
            </a:endParaRPr>
          </a:p>
          <a:p>
            <a:pPr indent="-274320" lvl="0" marL="274320" marR="0" rtl="0" algn="l">
              <a:lnSpc>
                <a:spcPct val="100000"/>
              </a:lnSpc>
              <a:spcBef>
                <a:spcPts val="180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Can be traditional data collection for an experiment, but could also be more subjective in nature</a:t>
            </a:r>
            <a:endParaRPr i="0" sz="2700" u="none" cap="none" strike="noStrike">
              <a:solidFill>
                <a:schemeClr val="dk1"/>
              </a:solidFill>
              <a:latin typeface="Arial"/>
              <a:ea typeface="Arial"/>
              <a:cs typeface="Arial"/>
              <a:sym typeface="Arial"/>
            </a:endParaRPr>
          </a:p>
          <a:p>
            <a:pPr indent="-274320" lvl="0" marL="274320" marR="0" rtl="0" algn="l">
              <a:lnSpc>
                <a:spcPct val="100000"/>
              </a:lnSpc>
              <a:spcBef>
                <a:spcPts val="1800"/>
              </a:spcBef>
              <a:spcAft>
                <a:spcPts val="0"/>
              </a:spcAft>
              <a:buClr>
                <a:schemeClr val="accent1"/>
              </a:buClr>
              <a:buSzPts val="2400"/>
              <a:buFont typeface="Arial"/>
              <a:buChar char="●"/>
            </a:pPr>
            <a:r>
              <a:rPr i="0" lang="en-US" sz="2400" u="none" cap="none" strike="noStrike">
                <a:solidFill>
                  <a:schemeClr val="dk1"/>
                </a:solidFill>
                <a:latin typeface="Arial"/>
                <a:ea typeface="Arial"/>
                <a:cs typeface="Arial"/>
                <a:sym typeface="Arial"/>
              </a:rPr>
              <a:t>Can be off site or on the school grounds</a:t>
            </a:r>
            <a:endParaRPr i="1" sz="1800" u="none" cap="none" strike="noStrike">
              <a:solidFill>
                <a:schemeClr val="dk1"/>
              </a:solidFill>
              <a:latin typeface="Arial"/>
              <a:ea typeface="Arial"/>
              <a:cs typeface="Arial"/>
              <a:sym typeface="Arial"/>
            </a:endParaRPr>
          </a:p>
        </p:txBody>
      </p:sp>
      <p:pic>
        <p:nvPicPr>
          <p:cNvPr id="902" name="Google Shape;902;p115"/>
          <p:cNvPicPr preferRelativeResize="0"/>
          <p:nvPr/>
        </p:nvPicPr>
        <p:blipFill rotWithShape="1">
          <a:blip r:embed="rId3">
            <a:alphaModFix/>
          </a:blip>
          <a:srcRect b="0" l="79" r="79" t="0"/>
          <a:stretch/>
        </p:blipFill>
        <p:spPr>
          <a:xfrm>
            <a:off x="6541700" y="1477725"/>
            <a:ext cx="5040696" cy="47986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06" name="Shape 906"/>
        <p:cNvGrpSpPr/>
        <p:nvPr/>
      </p:nvGrpSpPr>
      <p:grpSpPr>
        <a:xfrm>
          <a:off x="0" y="0"/>
          <a:ext cx="0" cy="0"/>
          <a:chOff x="0" y="0"/>
          <a:chExt cx="0" cy="0"/>
        </a:xfrm>
      </p:grpSpPr>
      <p:sp>
        <p:nvSpPr>
          <p:cNvPr id="907" name="Google Shape;907;p116"/>
          <p:cNvSpPr txBox="1"/>
          <p:nvPr>
            <p:ph idx="2" type="body"/>
          </p:nvPr>
        </p:nvSpPr>
        <p:spPr>
          <a:xfrm>
            <a:off x="6629400" y="1700600"/>
            <a:ext cx="5544900" cy="49614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Successes/Challenges</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Supporting individual or group work outside</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Connecting to class work</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Assessing student learning</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What learning happens best outside?</a:t>
            </a:r>
            <a:endParaRPr sz="3200">
              <a:solidFill>
                <a:srgbClr val="000000"/>
              </a:solidFill>
              <a:latin typeface="Arial"/>
              <a:ea typeface="Arial"/>
              <a:cs typeface="Arial"/>
              <a:sym typeface="Arial"/>
            </a:endParaRPr>
          </a:p>
        </p:txBody>
      </p:sp>
      <p:pic>
        <p:nvPicPr>
          <p:cNvPr id="908" name="Google Shape;908;p116"/>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909" name="Google Shape;909;p116"/>
          <p:cNvSpPr txBox="1"/>
          <p:nvPr/>
        </p:nvSpPr>
        <p:spPr>
          <a:xfrm>
            <a:off x="6131625" y="785300"/>
            <a:ext cx="6365100" cy="738900"/>
          </a:xfrm>
          <a:prstGeom prst="rect">
            <a:avLst/>
          </a:prstGeom>
          <a:noFill/>
          <a:ln>
            <a:noFill/>
          </a:ln>
        </p:spPr>
        <p:txBody>
          <a:bodyPr anchorCtr="0" anchor="t" bIns="91425" lIns="91425" spcFirstLastPara="1" rIns="91425" wrap="square" tIns="91425">
            <a:spAutoFit/>
          </a:bodyPr>
          <a:lstStyle/>
          <a:p>
            <a:pPr indent="0" lvl="0" marL="0" rtl="0" algn="l">
              <a:spcBef>
                <a:spcPts val="1300"/>
              </a:spcBef>
              <a:spcAft>
                <a:spcPts val="0"/>
              </a:spcAft>
              <a:buClr>
                <a:srgbClr val="000000"/>
              </a:buClr>
              <a:buSzPts val="2400"/>
              <a:buFont typeface="Arial"/>
              <a:buNone/>
            </a:pPr>
            <a:r>
              <a:rPr b="1" lang="en-US" sz="3600">
                <a:solidFill>
                  <a:srgbClr val="31538F"/>
                </a:solidFill>
              </a:rPr>
              <a:t>Outdoor Field Experiences</a:t>
            </a:r>
            <a:endParaRPr sz="36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38" name="Shape 738"/>
        <p:cNvGrpSpPr/>
        <p:nvPr/>
      </p:nvGrpSpPr>
      <p:grpSpPr>
        <a:xfrm>
          <a:off x="0" y="0"/>
          <a:ext cx="0" cy="0"/>
          <a:chOff x="0" y="0"/>
          <a:chExt cx="0" cy="0"/>
        </a:xfrm>
      </p:grpSpPr>
      <p:sp>
        <p:nvSpPr>
          <p:cNvPr id="739" name="Google Shape;739;p99"/>
          <p:cNvSpPr txBox="1"/>
          <p:nvPr>
            <p:ph type="title"/>
          </p:nvPr>
        </p:nvSpPr>
        <p:spPr>
          <a:xfrm>
            <a:off x="550100" y="391575"/>
            <a:ext cx="6019800" cy="71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Palatino Linotype"/>
              <a:buNone/>
            </a:pPr>
            <a:r>
              <a:rPr b="1" lang="en-US" sz="3800">
                <a:latin typeface="Arial"/>
                <a:ea typeface="Arial"/>
                <a:cs typeface="Arial"/>
                <a:sym typeface="Arial"/>
              </a:rPr>
              <a:t>Introduction to the Day</a:t>
            </a:r>
            <a:endParaRPr b="1" sz="3800">
              <a:latin typeface="Arial"/>
              <a:ea typeface="Arial"/>
              <a:cs typeface="Arial"/>
              <a:sym typeface="Arial"/>
            </a:endParaRPr>
          </a:p>
        </p:txBody>
      </p:sp>
      <p:sp>
        <p:nvSpPr>
          <p:cNvPr id="740" name="Google Shape;740;p99"/>
          <p:cNvSpPr txBox="1"/>
          <p:nvPr>
            <p:ph idx="1" type="body"/>
          </p:nvPr>
        </p:nvSpPr>
        <p:spPr>
          <a:xfrm>
            <a:off x="504825" y="1213750"/>
            <a:ext cx="11340000" cy="5187600"/>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0"/>
              </a:spcBef>
              <a:spcAft>
                <a:spcPts val="0"/>
              </a:spcAft>
              <a:buClr>
                <a:schemeClr val="dk1"/>
              </a:buClr>
              <a:buSzPts val="2600"/>
              <a:buAutoNum type="arabicParenR"/>
            </a:pPr>
            <a:r>
              <a:rPr lang="en-US" sz="2600">
                <a:solidFill>
                  <a:schemeClr val="dk1"/>
                </a:solidFill>
                <a:latin typeface="Arial"/>
                <a:ea typeface="Arial"/>
                <a:cs typeface="Arial"/>
                <a:sym typeface="Arial"/>
              </a:rPr>
              <a:t>Welcome</a:t>
            </a:r>
            <a:r>
              <a:rPr b="1" lang="en-US" sz="2600">
                <a:solidFill>
                  <a:schemeClr val="dk1"/>
                </a:solidFill>
                <a:latin typeface="Arial"/>
                <a:ea typeface="Arial"/>
                <a:cs typeface="Arial"/>
                <a:sym typeface="Arial"/>
              </a:rPr>
              <a:t>!</a:t>
            </a:r>
            <a:endParaRPr sz="2600">
              <a:solidFill>
                <a:schemeClr val="dk2"/>
              </a:solidFill>
              <a:latin typeface="Arial"/>
              <a:ea typeface="Arial"/>
              <a:cs typeface="Arial"/>
              <a:sym typeface="Arial"/>
            </a:endParaRPr>
          </a:p>
          <a:p>
            <a:pPr indent="-393700" lvl="0" marL="457200" rtl="0" algn="l">
              <a:lnSpc>
                <a:spcPct val="115000"/>
              </a:lnSpc>
              <a:spcBef>
                <a:spcPts val="0"/>
              </a:spcBef>
              <a:spcAft>
                <a:spcPts val="0"/>
              </a:spcAft>
              <a:buClr>
                <a:schemeClr val="dk1"/>
              </a:buClr>
              <a:buSzPts val="2600"/>
              <a:buFont typeface="Arial"/>
              <a:buAutoNum type="arabicParenR"/>
            </a:pPr>
            <a:r>
              <a:rPr lang="en-US" sz="2600">
                <a:solidFill>
                  <a:schemeClr val="dk1"/>
                </a:solidFill>
                <a:latin typeface="Arial"/>
                <a:ea typeface="Arial"/>
                <a:cs typeface="Arial"/>
                <a:sym typeface="Arial"/>
              </a:rPr>
              <a:t>Goal for workshop: Participants become trained as MWEE Ambassadors </a:t>
            </a:r>
            <a:endParaRPr sz="2600">
              <a:solidFill>
                <a:schemeClr val="dk1"/>
              </a:solidFill>
              <a:latin typeface="Arial"/>
              <a:ea typeface="Arial"/>
              <a:cs typeface="Arial"/>
              <a:sym typeface="Arial"/>
            </a:endParaRPr>
          </a:p>
          <a:p>
            <a:pPr indent="0" lvl="0" marL="914400" rtl="0" algn="l">
              <a:lnSpc>
                <a:spcPct val="115000"/>
              </a:lnSpc>
              <a:spcBef>
                <a:spcPts val="0"/>
              </a:spcBef>
              <a:spcAft>
                <a:spcPts val="0"/>
              </a:spcAft>
              <a:buClr>
                <a:schemeClr val="dk1"/>
              </a:buClr>
              <a:buSzPts val="2400"/>
              <a:buNone/>
            </a:pPr>
            <a:r>
              <a:rPr lang="en-US" sz="2600" u="sng">
                <a:solidFill>
                  <a:schemeClr val="dk1"/>
                </a:solidFill>
                <a:latin typeface="Arial"/>
                <a:ea typeface="Arial"/>
                <a:cs typeface="Arial"/>
                <a:sym typeface="Arial"/>
              </a:rPr>
              <a:t>Objectives: Participants will..</a:t>
            </a:r>
            <a:r>
              <a:rPr lang="en-US" sz="2600">
                <a:solidFill>
                  <a:schemeClr val="dk1"/>
                </a:solidFill>
                <a:latin typeface="Arial"/>
                <a:ea typeface="Arial"/>
                <a:cs typeface="Arial"/>
                <a:sym typeface="Arial"/>
              </a:rPr>
              <a:t>. </a:t>
            </a:r>
            <a:endParaRPr sz="2600">
              <a:solidFill>
                <a:schemeClr val="dk1"/>
              </a:solidFill>
              <a:latin typeface="Arial"/>
              <a:ea typeface="Arial"/>
              <a:cs typeface="Arial"/>
              <a:sym typeface="Arial"/>
            </a:endParaRPr>
          </a:p>
          <a:p>
            <a:pPr indent="-393700" lvl="1" marL="914400" rtl="0" algn="l">
              <a:lnSpc>
                <a:spcPct val="115000"/>
              </a:lnSpc>
              <a:spcBef>
                <a:spcPts val="0"/>
              </a:spcBef>
              <a:spcAft>
                <a:spcPts val="0"/>
              </a:spcAft>
              <a:buClr>
                <a:srgbClr val="0070C0"/>
              </a:buClr>
              <a:buSzPts val="2600"/>
              <a:buFont typeface="Arial"/>
              <a:buAutoNum type="alphaLcParenR"/>
            </a:pPr>
            <a:r>
              <a:rPr lang="en-US" sz="2600">
                <a:solidFill>
                  <a:schemeClr val="dk1"/>
                </a:solidFill>
                <a:latin typeface="Arial"/>
                <a:ea typeface="Arial"/>
                <a:cs typeface="Arial"/>
                <a:sym typeface="Arial"/>
              </a:rPr>
              <a:t>Gain understanding and comfort with the MWEE as a framework for watershed education</a:t>
            </a:r>
            <a:endParaRPr sz="2600">
              <a:solidFill>
                <a:schemeClr val="dk1"/>
              </a:solidFill>
              <a:latin typeface="Arial"/>
              <a:ea typeface="Arial"/>
              <a:cs typeface="Arial"/>
              <a:sym typeface="Arial"/>
            </a:endParaRPr>
          </a:p>
          <a:p>
            <a:pPr indent="-393700" lvl="1" marL="914400" rtl="0" algn="l">
              <a:lnSpc>
                <a:spcPct val="115000"/>
              </a:lnSpc>
              <a:spcBef>
                <a:spcPts val="0"/>
              </a:spcBef>
              <a:spcAft>
                <a:spcPts val="0"/>
              </a:spcAft>
              <a:buClr>
                <a:srgbClr val="0070C0"/>
              </a:buClr>
              <a:buSzPts val="2600"/>
              <a:buFont typeface="Arial"/>
              <a:buAutoNum type="alphaLcParenR"/>
            </a:pPr>
            <a:r>
              <a:rPr lang="en-US" sz="2600">
                <a:solidFill>
                  <a:schemeClr val="dk1"/>
                </a:solidFill>
                <a:latin typeface="Arial"/>
                <a:ea typeface="Arial"/>
                <a:cs typeface="Arial"/>
                <a:sym typeface="Arial"/>
              </a:rPr>
              <a:t>Increase the intent of non-formal and formal educators to partner to support K-12 environmental literacy</a:t>
            </a:r>
            <a:endParaRPr sz="2600">
              <a:solidFill>
                <a:schemeClr val="dk1"/>
              </a:solidFill>
              <a:latin typeface="Arial"/>
              <a:ea typeface="Arial"/>
              <a:cs typeface="Arial"/>
              <a:sym typeface="Arial"/>
            </a:endParaRPr>
          </a:p>
          <a:p>
            <a:pPr indent="-393700" lvl="1" marL="914400" rtl="0" algn="l">
              <a:lnSpc>
                <a:spcPct val="115000"/>
              </a:lnSpc>
              <a:spcBef>
                <a:spcPts val="0"/>
              </a:spcBef>
              <a:spcAft>
                <a:spcPts val="0"/>
              </a:spcAft>
              <a:buClr>
                <a:srgbClr val="0070C0"/>
              </a:buClr>
              <a:buSzPts val="2600"/>
              <a:buFont typeface="Arial"/>
              <a:buAutoNum type="alphaLcParenR"/>
            </a:pPr>
            <a:r>
              <a:rPr lang="en-US" sz="2600">
                <a:solidFill>
                  <a:schemeClr val="dk1"/>
                </a:solidFill>
                <a:latin typeface="Arial"/>
                <a:ea typeface="Arial"/>
                <a:cs typeface="Arial"/>
                <a:sym typeface="Arial"/>
              </a:rPr>
              <a:t>Create connections across the state for watershed education resources and partners</a:t>
            </a:r>
            <a:endParaRPr sz="2600">
              <a:solidFill>
                <a:schemeClr val="dk1"/>
              </a:solidFill>
              <a:latin typeface="Arial"/>
              <a:ea typeface="Arial"/>
              <a:cs typeface="Arial"/>
              <a:sym typeface="Arial"/>
            </a:endParaRPr>
          </a:p>
          <a:p>
            <a:pPr indent="-393700" lvl="0" marL="457200" rtl="0" algn="l">
              <a:lnSpc>
                <a:spcPct val="115000"/>
              </a:lnSpc>
              <a:spcBef>
                <a:spcPts val="0"/>
              </a:spcBef>
              <a:spcAft>
                <a:spcPts val="0"/>
              </a:spcAft>
              <a:buClr>
                <a:schemeClr val="dk1"/>
              </a:buClr>
              <a:buSzPts val="2600"/>
              <a:buFont typeface="Arial"/>
              <a:buAutoNum type="arabicParenR" startAt="3"/>
            </a:pPr>
            <a:r>
              <a:rPr lang="en-US" sz="2600">
                <a:solidFill>
                  <a:srgbClr val="000000"/>
                </a:solidFill>
                <a:latin typeface="Arial"/>
                <a:ea typeface="Arial"/>
                <a:cs typeface="Arial"/>
                <a:sym typeface="Arial"/>
              </a:rPr>
              <a:t>MWEE Promotional Video: </a:t>
            </a:r>
            <a:r>
              <a:rPr lang="en-US" sz="2600">
                <a:latin typeface="Arial"/>
                <a:ea typeface="Arial"/>
                <a:cs typeface="Arial"/>
                <a:sym typeface="Arial"/>
              </a:rPr>
              <a:t> </a:t>
            </a:r>
            <a:r>
              <a:rPr lang="en-US" sz="2600" u="sng">
                <a:solidFill>
                  <a:schemeClr val="hlink"/>
                </a:solidFill>
                <a:latin typeface="Arial"/>
                <a:ea typeface="Arial"/>
                <a:cs typeface="Arial"/>
                <a:sym typeface="Arial"/>
                <a:hlinkClick r:id="rId3"/>
              </a:rPr>
              <a:t>http://baybackpack.com/</a:t>
            </a:r>
            <a:endParaRPr sz="2600">
              <a:solidFill>
                <a:schemeClr val="dk1"/>
              </a:solidFill>
              <a:latin typeface="Arial"/>
              <a:ea typeface="Arial"/>
              <a:cs typeface="Arial"/>
              <a:sym typeface="Arial"/>
            </a:endParaRPr>
          </a:p>
          <a:p>
            <a:pPr indent="-393700" lvl="0" marL="457200" rtl="0" algn="l">
              <a:lnSpc>
                <a:spcPct val="115000"/>
              </a:lnSpc>
              <a:spcBef>
                <a:spcPts val="0"/>
              </a:spcBef>
              <a:spcAft>
                <a:spcPts val="0"/>
              </a:spcAft>
              <a:buClr>
                <a:schemeClr val="dk1"/>
              </a:buClr>
              <a:buSzPts val="2600"/>
              <a:buFont typeface="Arial"/>
              <a:buAutoNum type="arabicParenR" startAt="3"/>
            </a:pPr>
            <a:r>
              <a:rPr lang="en-US" sz="2600">
                <a:solidFill>
                  <a:schemeClr val="dk1"/>
                </a:solidFill>
                <a:latin typeface="Arial"/>
                <a:ea typeface="Arial"/>
                <a:cs typeface="Arial"/>
                <a:sym typeface="Arial"/>
              </a:rPr>
              <a:t>Vision for MWEE Ambassadors</a:t>
            </a:r>
            <a:endParaRPr sz="2600">
              <a:solidFill>
                <a:srgbClr val="0070C0"/>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14" name="Shape 914"/>
        <p:cNvGrpSpPr/>
        <p:nvPr/>
      </p:nvGrpSpPr>
      <p:grpSpPr>
        <a:xfrm>
          <a:off x="0" y="0"/>
          <a:ext cx="0" cy="0"/>
          <a:chOff x="0" y="0"/>
          <a:chExt cx="0" cy="0"/>
        </a:xfrm>
      </p:grpSpPr>
      <p:sp>
        <p:nvSpPr>
          <p:cNvPr id="915" name="Google Shape;915;p117"/>
          <p:cNvSpPr txBox="1"/>
          <p:nvPr>
            <p:ph type="title"/>
          </p:nvPr>
        </p:nvSpPr>
        <p:spPr>
          <a:xfrm>
            <a:off x="609600" y="228600"/>
            <a:ext cx="10972800" cy="685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A9798"/>
              </a:buClr>
              <a:buSzPts val="1400"/>
              <a:buFont typeface="Georgia"/>
              <a:buNone/>
            </a:pPr>
            <a:r>
              <a:rPr b="1" i="0" lang="en-US" sz="3800" u="none" cap="none" strike="noStrike">
                <a:solidFill>
                  <a:srgbClr val="31538F"/>
                </a:solidFill>
                <a:latin typeface="Arial"/>
                <a:ea typeface="Arial"/>
                <a:cs typeface="Arial"/>
                <a:sym typeface="Arial"/>
              </a:rPr>
              <a:t>Synthesis and Conclusions</a:t>
            </a:r>
            <a:endParaRPr b="1" i="0" sz="3800" u="none" cap="none" strike="noStrike">
              <a:solidFill>
                <a:srgbClr val="31538F"/>
              </a:solidFill>
              <a:latin typeface="Arial"/>
              <a:ea typeface="Arial"/>
              <a:cs typeface="Arial"/>
              <a:sym typeface="Arial"/>
            </a:endParaRPr>
          </a:p>
        </p:txBody>
      </p:sp>
      <p:sp>
        <p:nvSpPr>
          <p:cNvPr id="916" name="Google Shape;916;p117"/>
          <p:cNvSpPr txBox="1"/>
          <p:nvPr>
            <p:ph idx="1" type="body"/>
          </p:nvPr>
        </p:nvSpPr>
        <p:spPr>
          <a:xfrm>
            <a:off x="345440" y="1752600"/>
            <a:ext cx="6654074" cy="45720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100000"/>
              </a:lnSpc>
              <a:spcBef>
                <a:spcPts val="0"/>
              </a:spcBef>
              <a:spcAft>
                <a:spcPts val="0"/>
              </a:spcAft>
              <a:buClr>
                <a:schemeClr val="dk1"/>
              </a:buClr>
              <a:buSzPts val="3000"/>
              <a:buFont typeface="Arial"/>
              <a:buChar char="•"/>
            </a:pPr>
            <a:r>
              <a:rPr i="0" lang="en-US" sz="3000" u="none" cap="none" strike="noStrike">
                <a:solidFill>
                  <a:schemeClr val="dk1"/>
                </a:solidFill>
                <a:latin typeface="Arial"/>
                <a:ea typeface="Arial"/>
                <a:cs typeface="Arial"/>
                <a:sym typeface="Arial"/>
              </a:rPr>
              <a:t>Allows students to “own” their actions and decisions</a:t>
            </a:r>
            <a:endParaRPr i="0" sz="3000" u="none" cap="none" strike="noStrike">
              <a:solidFill>
                <a:schemeClr val="dk1"/>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3000"/>
              <a:buFont typeface="Arial"/>
              <a:buChar char="•"/>
            </a:pPr>
            <a:r>
              <a:rPr i="0" lang="en-US" sz="3000" u="none" cap="none" strike="noStrike">
                <a:solidFill>
                  <a:schemeClr val="dk1"/>
                </a:solidFill>
                <a:latin typeface="Arial"/>
                <a:ea typeface="Arial"/>
                <a:cs typeface="Arial"/>
                <a:sym typeface="Arial"/>
              </a:rPr>
              <a:t>Students analyze and evaluate the results of their issue investigation </a:t>
            </a:r>
            <a:endParaRPr i="0" sz="3000" u="none" cap="none" strike="noStrike">
              <a:solidFill>
                <a:schemeClr val="dk1"/>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3000"/>
              <a:buFont typeface="Arial"/>
              <a:buChar char="•"/>
            </a:pPr>
            <a:r>
              <a:rPr i="0" lang="en-US" sz="3000" u="none" cap="none" strike="noStrike">
                <a:solidFill>
                  <a:schemeClr val="dk1"/>
                </a:solidFill>
                <a:latin typeface="Arial"/>
                <a:ea typeface="Arial"/>
                <a:cs typeface="Arial"/>
                <a:sym typeface="Arial"/>
              </a:rPr>
              <a:t>Students synthesize and communicate results and conclusions to external audiences</a:t>
            </a:r>
            <a:endParaRPr i="1" sz="3000" u="none" cap="none" strike="noStrike">
              <a:solidFill>
                <a:schemeClr val="dk1"/>
              </a:solidFill>
              <a:latin typeface="Arial"/>
              <a:ea typeface="Arial"/>
              <a:cs typeface="Arial"/>
              <a:sym typeface="Arial"/>
            </a:endParaRPr>
          </a:p>
          <a:p>
            <a:pPr indent="-274320" lvl="0" marL="274320" marR="0" rtl="0" algn="l">
              <a:lnSpc>
                <a:spcPct val="100000"/>
              </a:lnSpc>
              <a:spcBef>
                <a:spcPts val="360"/>
              </a:spcBef>
              <a:spcAft>
                <a:spcPts val="0"/>
              </a:spcAft>
              <a:buClr>
                <a:schemeClr val="accent1"/>
              </a:buClr>
              <a:buSzPts val="2295"/>
              <a:buFont typeface="Noto Sans Symbols"/>
              <a:buNone/>
            </a:pPr>
            <a:r>
              <a:t/>
            </a:r>
            <a:endParaRPr i="1" sz="3000" u="none" cap="none" strike="noStrike">
              <a:solidFill>
                <a:schemeClr val="dk1"/>
              </a:solidFill>
              <a:latin typeface="Arial"/>
              <a:ea typeface="Arial"/>
              <a:cs typeface="Arial"/>
              <a:sym typeface="Arial"/>
            </a:endParaRPr>
          </a:p>
        </p:txBody>
      </p:sp>
      <p:sp>
        <p:nvSpPr>
          <p:cNvPr id="917" name="Google Shape;917;p117"/>
          <p:cNvSpPr txBox="1"/>
          <p:nvPr>
            <p:ph idx="12" type="sldNum"/>
          </p:nvPr>
        </p:nvSpPr>
        <p:spPr>
          <a:xfrm>
            <a:off x="7721600" y="6404983"/>
            <a:ext cx="4059900" cy="365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Noto Sans Symbols"/>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pic>
        <p:nvPicPr>
          <p:cNvPr id="918" name="Google Shape;918;p117"/>
          <p:cNvPicPr preferRelativeResize="0"/>
          <p:nvPr/>
        </p:nvPicPr>
        <p:blipFill rotWithShape="1">
          <a:blip r:embed="rId3">
            <a:alphaModFix/>
          </a:blip>
          <a:srcRect b="0" l="0" r="0" t="0"/>
          <a:stretch/>
        </p:blipFill>
        <p:spPr>
          <a:xfrm>
            <a:off x="7886700" y="1460653"/>
            <a:ext cx="2819400" cy="3752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23" name="Shape 923"/>
        <p:cNvGrpSpPr/>
        <p:nvPr/>
      </p:nvGrpSpPr>
      <p:grpSpPr>
        <a:xfrm>
          <a:off x="0" y="0"/>
          <a:ext cx="0" cy="0"/>
          <a:chOff x="0" y="0"/>
          <a:chExt cx="0" cy="0"/>
        </a:xfrm>
      </p:grpSpPr>
      <p:sp>
        <p:nvSpPr>
          <p:cNvPr id="924" name="Google Shape;924;p118"/>
          <p:cNvSpPr txBox="1"/>
          <p:nvPr>
            <p:ph type="title"/>
          </p:nvPr>
        </p:nvSpPr>
        <p:spPr>
          <a:xfrm>
            <a:off x="609600" y="0"/>
            <a:ext cx="10972800" cy="11334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7A9798"/>
              </a:buClr>
              <a:buSzPts val="1400"/>
              <a:buFont typeface="Georgia"/>
              <a:buNone/>
            </a:pPr>
            <a:r>
              <a:rPr b="1" lang="en-US" sz="3800">
                <a:latin typeface="Arial"/>
                <a:ea typeface="Arial"/>
                <a:cs typeface="Arial"/>
                <a:sym typeface="Arial"/>
              </a:rPr>
              <a:t>Stewardship and Civic Action</a:t>
            </a:r>
            <a:endParaRPr b="1" i="0" sz="3800" u="none" cap="none" strike="noStrike">
              <a:latin typeface="Arial"/>
              <a:ea typeface="Arial"/>
              <a:cs typeface="Arial"/>
              <a:sym typeface="Arial"/>
            </a:endParaRPr>
          </a:p>
        </p:txBody>
      </p:sp>
      <p:sp>
        <p:nvSpPr>
          <p:cNvPr id="925" name="Google Shape;925;p118"/>
          <p:cNvSpPr txBox="1"/>
          <p:nvPr>
            <p:ph idx="1" type="body"/>
          </p:nvPr>
        </p:nvSpPr>
        <p:spPr>
          <a:xfrm>
            <a:off x="384629" y="1230085"/>
            <a:ext cx="10972800" cy="3352800"/>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Clr>
                <a:schemeClr val="accent1"/>
              </a:buClr>
              <a:buSzPts val="1870"/>
              <a:buFont typeface="Arial"/>
              <a:buChar char="●"/>
            </a:pPr>
            <a:r>
              <a:rPr i="0" lang="en-US" u="none" cap="none" strike="noStrike">
                <a:solidFill>
                  <a:schemeClr val="dk1"/>
                </a:solidFill>
                <a:latin typeface="Arial"/>
                <a:ea typeface="Arial"/>
                <a:cs typeface="Arial"/>
                <a:sym typeface="Arial"/>
              </a:rPr>
              <a:t>Students take action to address environmental issues at the personal or societal level</a:t>
            </a:r>
            <a:endParaRPr i="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accent1"/>
              </a:buClr>
              <a:buSzPts val="1870"/>
              <a:buFont typeface="Arial"/>
              <a:buChar char="●"/>
            </a:pPr>
            <a:r>
              <a:rPr i="0" lang="en-US" u="none" cap="none" strike="noStrike">
                <a:solidFill>
                  <a:schemeClr val="dk1"/>
                </a:solidFill>
                <a:latin typeface="Arial"/>
                <a:ea typeface="Arial"/>
                <a:cs typeface="Arial"/>
                <a:sym typeface="Arial"/>
              </a:rPr>
              <a:t>Action Projects can take many forms, but should be student directed to the extent possible…</a:t>
            </a:r>
            <a:endParaRPr i="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2295"/>
              <a:buFont typeface="Noto Sans Symbols"/>
              <a:buNone/>
            </a:pPr>
            <a:r>
              <a:t/>
            </a:r>
            <a:endParaRPr b="1" i="0" sz="1800" u="none" cap="none" strike="noStrike">
              <a:solidFill>
                <a:schemeClr val="dk1"/>
              </a:solidFill>
              <a:latin typeface="Arial"/>
              <a:ea typeface="Arial"/>
              <a:cs typeface="Arial"/>
              <a:sym typeface="Arial"/>
            </a:endParaRPr>
          </a:p>
          <a:p>
            <a:pPr indent="-219707" lvl="1" marL="765807" marR="0" rtl="0" algn="l">
              <a:lnSpc>
                <a:spcPct val="100000"/>
              </a:lnSpc>
              <a:spcBef>
                <a:spcPts val="0"/>
              </a:spcBef>
              <a:spcAft>
                <a:spcPts val="0"/>
              </a:spcAft>
              <a:buClr>
                <a:schemeClr val="accent1"/>
              </a:buClr>
              <a:buSzPts val="2040"/>
              <a:buFont typeface="Noto Sans Symbols"/>
              <a:buChar char="○"/>
            </a:pPr>
            <a:r>
              <a:rPr b="1" i="0" lang="en-US" sz="1800" u="none" cap="none" strike="noStrike">
                <a:solidFill>
                  <a:schemeClr val="dk1"/>
                </a:solidFill>
                <a:latin typeface="Arial"/>
                <a:ea typeface="Arial"/>
                <a:cs typeface="Arial"/>
                <a:sym typeface="Arial"/>
              </a:rPr>
              <a:t>Watershed Restoration or Protection</a:t>
            </a:r>
            <a:r>
              <a:rPr i="0" lang="en-US" sz="1800" u="none" cap="none" strike="noStrike">
                <a:solidFill>
                  <a:schemeClr val="dk1"/>
                </a:solidFill>
                <a:latin typeface="Arial"/>
                <a:ea typeface="Arial"/>
                <a:cs typeface="Arial"/>
                <a:sym typeface="Arial"/>
              </a:rPr>
              <a:t> (e.g., create schoolyard habitat, planting trees or grasses, invasive species removal, cleanup (e.g.,beach, stream, school, community), raise &amp; release (e.g., fish, oysters, turtles), stormwater management (e.g., rain garden, paint storm drains) </a:t>
            </a:r>
            <a:endParaRPr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chemeClr val="accent1"/>
              </a:buClr>
              <a:buSzPts val="2295"/>
              <a:buFont typeface="Noto Sans Symbols"/>
              <a:buNone/>
            </a:pPr>
            <a:r>
              <a:t/>
            </a:r>
            <a:endParaRPr b="1" i="0" sz="1800" u="none" cap="none" strike="noStrike">
              <a:solidFill>
                <a:schemeClr val="dk1"/>
              </a:solidFill>
              <a:latin typeface="Arial"/>
              <a:ea typeface="Arial"/>
              <a:cs typeface="Arial"/>
              <a:sym typeface="Arial"/>
            </a:endParaRPr>
          </a:p>
          <a:p>
            <a:pPr indent="-219707" lvl="1" marL="765807" marR="0" rtl="0" algn="l">
              <a:lnSpc>
                <a:spcPct val="100000"/>
              </a:lnSpc>
              <a:spcBef>
                <a:spcPts val="0"/>
              </a:spcBef>
              <a:spcAft>
                <a:spcPts val="0"/>
              </a:spcAft>
              <a:buClr>
                <a:schemeClr val="accent1"/>
              </a:buClr>
              <a:buSzPts val="2040"/>
              <a:buFont typeface="Noto Sans Symbols"/>
              <a:buChar char="○"/>
            </a:pPr>
            <a:r>
              <a:rPr b="1" i="0" lang="en-US" sz="1800" u="none" cap="none" strike="noStrike">
                <a:solidFill>
                  <a:schemeClr val="dk1"/>
                </a:solidFill>
                <a:latin typeface="Arial"/>
                <a:ea typeface="Arial"/>
                <a:cs typeface="Arial"/>
                <a:sym typeface="Arial"/>
              </a:rPr>
              <a:t>Everyday Choices</a:t>
            </a:r>
            <a:r>
              <a:rPr i="0" lang="en-US" sz="1800" u="none" cap="none" strike="noStrike">
                <a:solidFill>
                  <a:schemeClr val="dk1"/>
                </a:solidFill>
                <a:latin typeface="Arial"/>
                <a:ea typeface="Arial"/>
                <a:cs typeface="Arial"/>
                <a:sym typeface="Arial"/>
              </a:rPr>
              <a:t> (e.g., reduce/reuse/recycle/upcycle, transportation (e.g., carpooling, bike riding, mass transit, walking), composting, energy conservation, water conservation) </a:t>
            </a:r>
            <a:endParaRPr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chemeClr val="accent1"/>
              </a:buClr>
              <a:buSzPts val="2295"/>
              <a:buFont typeface="Noto Sans Symbols"/>
              <a:buNone/>
            </a:pPr>
            <a:r>
              <a:t/>
            </a:r>
            <a:endParaRPr b="1" i="0" sz="1800" u="none" cap="none" strike="noStrike">
              <a:solidFill>
                <a:schemeClr val="dk1"/>
              </a:solidFill>
              <a:latin typeface="Arial"/>
              <a:ea typeface="Arial"/>
              <a:cs typeface="Arial"/>
              <a:sym typeface="Arial"/>
            </a:endParaRPr>
          </a:p>
          <a:p>
            <a:pPr indent="-219707" lvl="1" marL="765807" marR="0" rtl="0" algn="l">
              <a:lnSpc>
                <a:spcPct val="100000"/>
              </a:lnSpc>
              <a:spcBef>
                <a:spcPts val="0"/>
              </a:spcBef>
              <a:spcAft>
                <a:spcPts val="0"/>
              </a:spcAft>
              <a:buClr>
                <a:schemeClr val="accent1"/>
              </a:buClr>
              <a:buSzPts val="2040"/>
              <a:buFont typeface="Noto Sans Symbols"/>
              <a:buChar char="○"/>
            </a:pPr>
            <a:r>
              <a:rPr b="1" i="0" lang="en-US" sz="1800" u="none" cap="none" strike="noStrike">
                <a:solidFill>
                  <a:schemeClr val="dk1"/>
                </a:solidFill>
                <a:latin typeface="Arial"/>
                <a:ea typeface="Arial"/>
                <a:cs typeface="Arial"/>
                <a:sym typeface="Arial"/>
              </a:rPr>
              <a:t>Community Engagement</a:t>
            </a:r>
            <a:r>
              <a:rPr i="0" lang="en-US" sz="1800" u="none" cap="none" strike="noStrike">
                <a:solidFill>
                  <a:schemeClr val="dk1"/>
                </a:solidFill>
                <a:latin typeface="Arial"/>
                <a:ea typeface="Arial"/>
                <a:cs typeface="Arial"/>
                <a:sym typeface="Arial"/>
              </a:rPr>
              <a:t> (e.g., outreach, presentations, social media, messaging at community events/fairs/festivals, event-organizing, mentoring, PSAs, flyers, posters) </a:t>
            </a:r>
            <a:endParaRPr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chemeClr val="accent1"/>
              </a:buClr>
              <a:buSzPts val="2295"/>
              <a:buFont typeface="Noto Sans Symbols"/>
              <a:buNone/>
            </a:pPr>
            <a:r>
              <a:t/>
            </a:r>
            <a:endParaRPr b="1" i="0" sz="1800" u="none" cap="none" strike="noStrike">
              <a:solidFill>
                <a:schemeClr val="dk1"/>
              </a:solidFill>
              <a:latin typeface="Arial"/>
              <a:ea typeface="Arial"/>
              <a:cs typeface="Arial"/>
              <a:sym typeface="Arial"/>
            </a:endParaRPr>
          </a:p>
          <a:p>
            <a:pPr indent="-219707" lvl="1" marL="765807" marR="0" rtl="0" algn="l">
              <a:lnSpc>
                <a:spcPct val="100000"/>
              </a:lnSpc>
              <a:spcBef>
                <a:spcPts val="0"/>
              </a:spcBef>
              <a:spcAft>
                <a:spcPts val="0"/>
              </a:spcAft>
              <a:buClr>
                <a:schemeClr val="accent1"/>
              </a:buClr>
              <a:buSzPts val="2040"/>
              <a:buFont typeface="Noto Sans Symbols"/>
              <a:buChar char="○"/>
            </a:pPr>
            <a:r>
              <a:rPr b="1" i="0" lang="en-US" sz="1800" u="none" cap="none" strike="noStrike">
                <a:solidFill>
                  <a:schemeClr val="dk1"/>
                </a:solidFill>
                <a:latin typeface="Arial"/>
                <a:ea typeface="Arial"/>
                <a:cs typeface="Arial"/>
                <a:sym typeface="Arial"/>
              </a:rPr>
              <a:t>Civic Action </a:t>
            </a:r>
            <a:r>
              <a:rPr i="0" lang="en-US" sz="1800" u="none" cap="none" strike="noStrike">
                <a:solidFill>
                  <a:schemeClr val="dk1"/>
                </a:solidFill>
                <a:latin typeface="Arial"/>
                <a:ea typeface="Arial"/>
                <a:cs typeface="Arial"/>
                <a:sym typeface="Arial"/>
              </a:rPr>
              <a:t>(e.g., town meetings, voting, writing elected officials/decision makers, advocating for policy change) </a:t>
            </a:r>
            <a:endParaRPr i="0" sz="1800" u="none" cap="none" strike="noStrike">
              <a:solidFill>
                <a:schemeClr val="dk2"/>
              </a:solidFill>
              <a:latin typeface="Arial"/>
              <a:ea typeface="Arial"/>
              <a:cs typeface="Arial"/>
              <a:sym typeface="Arial"/>
            </a:endParaRPr>
          </a:p>
        </p:txBody>
      </p:sp>
      <p:sp>
        <p:nvSpPr>
          <p:cNvPr id="926" name="Google Shape;926;p118"/>
          <p:cNvSpPr txBox="1"/>
          <p:nvPr>
            <p:ph idx="12" type="sldNum"/>
          </p:nvPr>
        </p:nvSpPr>
        <p:spPr>
          <a:xfrm>
            <a:off x="7721600" y="6404983"/>
            <a:ext cx="4059900" cy="365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Noto Sans Symbols"/>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30" name="Shape 930"/>
        <p:cNvGrpSpPr/>
        <p:nvPr/>
      </p:nvGrpSpPr>
      <p:grpSpPr>
        <a:xfrm>
          <a:off x="0" y="0"/>
          <a:ext cx="0" cy="0"/>
          <a:chOff x="0" y="0"/>
          <a:chExt cx="0" cy="0"/>
        </a:xfrm>
      </p:grpSpPr>
      <p:sp>
        <p:nvSpPr>
          <p:cNvPr id="931" name="Google Shape;931;p119"/>
          <p:cNvSpPr txBox="1"/>
          <p:nvPr>
            <p:ph idx="2" type="body"/>
          </p:nvPr>
        </p:nvSpPr>
        <p:spPr>
          <a:xfrm>
            <a:off x="6593575" y="1683825"/>
            <a:ext cx="5115900" cy="41988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2400"/>
              <a:buNone/>
            </a:pPr>
            <a:r>
              <a:rPr lang="en-US" sz="3200">
                <a:latin typeface="Arial"/>
                <a:ea typeface="Arial"/>
                <a:cs typeface="Arial"/>
                <a:sym typeface="Arial"/>
              </a:rPr>
              <a:t>Have you been involved in environmental or social action?</a:t>
            </a:r>
            <a:endParaRPr i="1" sz="3200">
              <a:latin typeface="Arial"/>
              <a:ea typeface="Arial"/>
              <a:cs typeface="Arial"/>
              <a:sym typeface="Arial"/>
            </a:endParaRPr>
          </a:p>
          <a:p>
            <a:pPr indent="0" lvl="0" marL="0" rtl="0" algn="l">
              <a:lnSpc>
                <a:spcPct val="115000"/>
              </a:lnSpc>
              <a:spcBef>
                <a:spcPts val="2100"/>
              </a:spcBef>
              <a:spcAft>
                <a:spcPts val="0"/>
              </a:spcAft>
              <a:buSzPts val="2400"/>
              <a:buNone/>
            </a:pPr>
            <a:r>
              <a:rPr lang="en-US" sz="3200">
                <a:latin typeface="Arial"/>
                <a:ea typeface="Arial"/>
                <a:cs typeface="Arial"/>
                <a:sym typeface="Arial"/>
              </a:rPr>
              <a:t>How did you get involved? </a:t>
            </a:r>
            <a:endParaRPr sz="3200">
              <a:latin typeface="Arial"/>
              <a:ea typeface="Arial"/>
              <a:cs typeface="Arial"/>
              <a:sym typeface="Arial"/>
            </a:endParaRPr>
          </a:p>
          <a:p>
            <a:pPr indent="0" lvl="0" marL="0" rtl="0" algn="l">
              <a:lnSpc>
                <a:spcPct val="115000"/>
              </a:lnSpc>
              <a:spcBef>
                <a:spcPts val="2100"/>
              </a:spcBef>
              <a:spcAft>
                <a:spcPts val="2100"/>
              </a:spcAft>
              <a:buSzPts val="2400"/>
              <a:buNone/>
            </a:pPr>
            <a:r>
              <a:rPr lang="en-US" sz="3200">
                <a:latin typeface="Arial"/>
                <a:ea typeface="Arial"/>
                <a:cs typeface="Arial"/>
                <a:sym typeface="Arial"/>
              </a:rPr>
              <a:t>What did it mean to you then? Now?</a:t>
            </a:r>
            <a:endParaRPr i="1" sz="3200">
              <a:latin typeface="Arial"/>
              <a:ea typeface="Arial"/>
              <a:cs typeface="Arial"/>
              <a:sym typeface="Arial"/>
            </a:endParaRPr>
          </a:p>
        </p:txBody>
      </p:sp>
      <p:pic>
        <p:nvPicPr>
          <p:cNvPr id="932" name="Google Shape;932;p119"/>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933" name="Google Shape;933;p119"/>
          <p:cNvSpPr txBox="1"/>
          <p:nvPr/>
        </p:nvSpPr>
        <p:spPr>
          <a:xfrm>
            <a:off x="6111167" y="622633"/>
            <a:ext cx="6080700" cy="831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i="0" lang="en-US" sz="3800" u="none" cap="none" strike="noStrike">
                <a:solidFill>
                  <a:srgbClr val="31538F"/>
                </a:solidFill>
              </a:rPr>
              <a:t>Introducing Action Early</a:t>
            </a:r>
            <a:endParaRPr i="0" sz="3800" u="none" cap="none" strike="noStrike">
              <a:solidFill>
                <a:srgbClr val="31538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37" name="Shape 937"/>
        <p:cNvGrpSpPr/>
        <p:nvPr/>
      </p:nvGrpSpPr>
      <p:grpSpPr>
        <a:xfrm>
          <a:off x="0" y="0"/>
          <a:ext cx="0" cy="0"/>
          <a:chOff x="0" y="0"/>
          <a:chExt cx="0" cy="0"/>
        </a:xfrm>
      </p:grpSpPr>
      <p:sp>
        <p:nvSpPr>
          <p:cNvPr id="938" name="Google Shape;938;p1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How to achieve meaningful action</a:t>
            </a:r>
            <a:endParaRPr/>
          </a:p>
        </p:txBody>
      </p:sp>
      <p:sp>
        <p:nvSpPr>
          <p:cNvPr id="939" name="Google Shape;939;p120"/>
          <p:cNvSpPr txBox="1"/>
          <p:nvPr/>
        </p:nvSpPr>
        <p:spPr>
          <a:xfrm>
            <a:off x="540533" y="1273000"/>
            <a:ext cx="3170700" cy="24831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rgbClr val="000000"/>
                </a:solidFill>
              </a:rPr>
              <a:t>Factors influencing individual choices and actions</a:t>
            </a:r>
            <a:endParaRPr i="0" sz="2400" u="none" cap="none" strike="noStrike">
              <a:solidFill>
                <a:srgbClr val="000000"/>
              </a:solidFill>
            </a:endParaRPr>
          </a:p>
        </p:txBody>
      </p:sp>
      <p:sp>
        <p:nvSpPr>
          <p:cNvPr id="940" name="Google Shape;940;p120"/>
          <p:cNvSpPr txBox="1"/>
          <p:nvPr/>
        </p:nvSpPr>
        <p:spPr>
          <a:xfrm>
            <a:off x="4530000" y="1273000"/>
            <a:ext cx="3170700" cy="24831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rgbClr val="000000"/>
                </a:solidFill>
              </a:rPr>
              <a:t>Perceived locus of control for affecting change</a:t>
            </a:r>
            <a:endParaRPr i="0" sz="2400" u="none" cap="none" strike="noStrike">
              <a:solidFill>
                <a:srgbClr val="000000"/>
              </a:solidFill>
            </a:endParaRPr>
          </a:p>
        </p:txBody>
      </p:sp>
      <p:sp>
        <p:nvSpPr>
          <p:cNvPr id="941" name="Google Shape;941;p120"/>
          <p:cNvSpPr txBox="1"/>
          <p:nvPr/>
        </p:nvSpPr>
        <p:spPr>
          <a:xfrm>
            <a:off x="8605600" y="1273000"/>
            <a:ext cx="3170700" cy="24831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rgbClr val="000000"/>
                </a:solidFill>
              </a:rPr>
              <a:t>Degree of lasting impact on an individual’s stewardship behaviors</a:t>
            </a:r>
            <a:endParaRPr i="0" sz="2400" u="none" cap="none" strike="noStrike">
              <a:solidFill>
                <a:srgbClr val="000000"/>
              </a:solidFill>
            </a:endParaRPr>
          </a:p>
        </p:txBody>
      </p:sp>
      <p:sp>
        <p:nvSpPr>
          <p:cNvPr id="942" name="Google Shape;942;p120"/>
          <p:cNvSpPr txBox="1"/>
          <p:nvPr/>
        </p:nvSpPr>
        <p:spPr>
          <a:xfrm>
            <a:off x="1512767" y="4809533"/>
            <a:ext cx="10521900" cy="138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t>What are the benefits to engaging students in action?</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t>What are some successes and challenges to engaging students in action?</a:t>
            </a:r>
            <a:endParaRPr sz="2400" u="none" cap="none" strike="noStrike"/>
          </a:p>
        </p:txBody>
      </p:sp>
      <p:sp>
        <p:nvSpPr>
          <p:cNvPr id="943" name="Google Shape;943;p120"/>
          <p:cNvSpPr/>
          <p:nvPr/>
        </p:nvSpPr>
        <p:spPr>
          <a:xfrm>
            <a:off x="3711333" y="2068400"/>
            <a:ext cx="751500" cy="892500"/>
          </a:xfrm>
          <a:prstGeom prst="mathPlus">
            <a:avLst>
              <a:gd fmla="val 23520" name="adj1"/>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4" name="Google Shape;944;p120"/>
          <p:cNvSpPr/>
          <p:nvPr/>
        </p:nvSpPr>
        <p:spPr>
          <a:xfrm>
            <a:off x="7777400" y="2056600"/>
            <a:ext cx="751500" cy="763500"/>
          </a:xfrm>
          <a:prstGeom prst="right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945" name="Google Shape;945;p120"/>
          <p:cNvPicPr preferRelativeResize="0"/>
          <p:nvPr/>
        </p:nvPicPr>
        <p:blipFill rotWithShape="1">
          <a:blip r:embed="rId3">
            <a:alphaModFix/>
          </a:blip>
          <a:srcRect b="2562" l="0" r="0" t="0"/>
          <a:stretch/>
        </p:blipFill>
        <p:spPr>
          <a:xfrm>
            <a:off x="226700" y="4815467"/>
            <a:ext cx="1147667" cy="13865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49" name="Shape 949"/>
        <p:cNvGrpSpPr/>
        <p:nvPr/>
      </p:nvGrpSpPr>
      <p:grpSpPr>
        <a:xfrm>
          <a:off x="0" y="0"/>
          <a:ext cx="0" cy="0"/>
          <a:chOff x="0" y="0"/>
          <a:chExt cx="0" cy="0"/>
        </a:xfrm>
      </p:grpSpPr>
      <p:sp>
        <p:nvSpPr>
          <p:cNvPr id="950" name="Google Shape;950;p12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5600"/>
              <a:buNone/>
            </a:pPr>
            <a:r>
              <a:rPr lang="en-US"/>
              <a:t>Activity</a:t>
            </a:r>
            <a:endParaRPr/>
          </a:p>
        </p:txBody>
      </p:sp>
      <p:sp>
        <p:nvSpPr>
          <p:cNvPr id="951" name="Google Shape;951;p121"/>
          <p:cNvSpPr txBox="1"/>
          <p:nvPr>
            <p:ph idx="2" type="body"/>
          </p:nvPr>
        </p:nvSpPr>
        <p:spPr>
          <a:xfrm>
            <a:off x="6266325" y="965425"/>
            <a:ext cx="5823300" cy="49269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2100"/>
              </a:spcAft>
              <a:buSzPts val="2400"/>
              <a:buNone/>
            </a:pPr>
            <a:r>
              <a:rPr b="1" lang="en-US" sz="3800">
                <a:solidFill>
                  <a:srgbClr val="31538F"/>
                </a:solidFill>
                <a:latin typeface="Arial"/>
                <a:ea typeface="Arial"/>
                <a:cs typeface="Arial"/>
                <a:sym typeface="Arial"/>
              </a:rPr>
              <a:t>Exploring Local Issues</a:t>
            </a:r>
            <a:endParaRPr b="1" sz="3800">
              <a:solidFill>
                <a:srgbClr val="31538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55" name="Shape 955"/>
        <p:cNvGrpSpPr/>
        <p:nvPr/>
      </p:nvGrpSpPr>
      <p:grpSpPr>
        <a:xfrm>
          <a:off x="0" y="0"/>
          <a:ext cx="0" cy="0"/>
          <a:chOff x="0" y="0"/>
          <a:chExt cx="0" cy="0"/>
        </a:xfrm>
      </p:grpSpPr>
      <p:sp>
        <p:nvSpPr>
          <p:cNvPr id="956" name="Google Shape;956;p122"/>
          <p:cNvSpPr txBox="1"/>
          <p:nvPr>
            <p:ph idx="1" type="body"/>
          </p:nvPr>
        </p:nvSpPr>
        <p:spPr>
          <a:xfrm>
            <a:off x="415600" y="1911500"/>
            <a:ext cx="11360700" cy="47430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Review the issue cards describing common issues/problems within Pennsylvania Watersheds</a:t>
            </a:r>
            <a:endParaRPr>
              <a:solidFill>
                <a:srgbClr val="000000"/>
              </a:solidFill>
              <a:latin typeface="Arial"/>
              <a:ea typeface="Arial"/>
              <a:cs typeface="Arial"/>
              <a:sym typeface="Arial"/>
            </a:endParaRPr>
          </a:p>
          <a:p>
            <a:pPr indent="-457200" lvl="0" marL="609600" rtl="0" algn="l">
              <a:lnSpc>
                <a:spcPct val="115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Determine which are local to you - Pick 3 to work with</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000000"/>
              </a:solidFill>
              <a:latin typeface="Arial"/>
              <a:ea typeface="Arial"/>
              <a:cs typeface="Arial"/>
              <a:sym typeface="Arial"/>
            </a:endParaRPr>
          </a:p>
          <a:p>
            <a:pPr indent="-457200" lvl="0" marL="609600" rtl="0" algn="l">
              <a:lnSpc>
                <a:spcPct val="115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Discuss</a:t>
            </a:r>
            <a:r>
              <a:rPr lang="en-US">
                <a:solidFill>
                  <a:srgbClr val="000000"/>
                </a:solidFill>
                <a:latin typeface="Arial"/>
                <a:ea typeface="Arial"/>
                <a:cs typeface="Arial"/>
                <a:sym typeface="Arial"/>
              </a:rPr>
              <a:t> </a:t>
            </a:r>
            <a:r>
              <a:rPr lang="en-US">
                <a:solidFill>
                  <a:srgbClr val="000000"/>
                </a:solidFill>
                <a:latin typeface="Arial"/>
                <a:ea typeface="Arial"/>
                <a:cs typeface="Arial"/>
                <a:sym typeface="Arial"/>
              </a:rPr>
              <a:t>issues based on natural systems</a:t>
            </a:r>
            <a:r>
              <a:rPr lang="en-US">
                <a:solidFill>
                  <a:srgbClr val="000000"/>
                </a:solidFill>
                <a:latin typeface="Arial"/>
                <a:ea typeface="Arial"/>
                <a:cs typeface="Arial"/>
                <a:sym typeface="Arial"/>
              </a:rPr>
              <a:t> and</a:t>
            </a:r>
            <a:r>
              <a:rPr lang="en-US">
                <a:solidFill>
                  <a:srgbClr val="000000"/>
                </a:solidFill>
                <a:latin typeface="Arial"/>
                <a:ea typeface="Arial"/>
                <a:cs typeface="Arial"/>
                <a:sym typeface="Arial"/>
              </a:rPr>
              <a:t> human systems and value</a:t>
            </a:r>
            <a:r>
              <a:rPr lang="en-US">
                <a:solidFill>
                  <a:srgbClr val="000000"/>
                </a:solidFill>
                <a:latin typeface="Arial"/>
                <a:ea typeface="Arial"/>
                <a:cs typeface="Arial"/>
                <a:sym typeface="Arial"/>
              </a:rPr>
              <a:t>s</a:t>
            </a:r>
            <a:endParaRPr>
              <a:solidFill>
                <a:srgbClr val="000000"/>
              </a:solidFill>
              <a:latin typeface="Arial"/>
              <a:ea typeface="Arial"/>
              <a:cs typeface="Arial"/>
              <a:sym typeface="Arial"/>
            </a:endParaRPr>
          </a:p>
        </p:txBody>
      </p:sp>
      <p:pic>
        <p:nvPicPr>
          <p:cNvPr id="957" name="Google Shape;957;p122"/>
          <p:cNvPicPr preferRelativeResize="0"/>
          <p:nvPr/>
        </p:nvPicPr>
        <p:blipFill rotWithShape="1">
          <a:blip r:embed="rId3">
            <a:alphaModFix/>
          </a:blip>
          <a:srcRect b="0" l="0" r="57637" t="0"/>
          <a:stretch/>
        </p:blipFill>
        <p:spPr>
          <a:xfrm>
            <a:off x="167067" y="117890"/>
            <a:ext cx="2397434" cy="1275400"/>
          </a:xfrm>
          <a:prstGeom prst="rect">
            <a:avLst/>
          </a:prstGeom>
          <a:noFill/>
          <a:ln>
            <a:noFill/>
          </a:ln>
        </p:spPr>
      </p:pic>
      <p:pic>
        <p:nvPicPr>
          <p:cNvPr id="958" name="Google Shape;958;p122"/>
          <p:cNvPicPr preferRelativeResize="0"/>
          <p:nvPr/>
        </p:nvPicPr>
        <p:blipFill rotWithShape="1">
          <a:blip r:embed="rId4">
            <a:alphaModFix/>
          </a:blip>
          <a:srcRect b="0" l="0" r="0" t="0"/>
          <a:stretch/>
        </p:blipFill>
        <p:spPr>
          <a:xfrm>
            <a:off x="4785675" y="3611650"/>
            <a:ext cx="3008850" cy="1973025"/>
          </a:xfrm>
          <a:prstGeom prst="rect">
            <a:avLst/>
          </a:prstGeom>
          <a:noFill/>
          <a:ln>
            <a:noFill/>
          </a:ln>
        </p:spPr>
      </p:pic>
      <p:pic>
        <p:nvPicPr>
          <p:cNvPr id="959" name="Google Shape;959;p122"/>
          <p:cNvPicPr preferRelativeResize="0"/>
          <p:nvPr/>
        </p:nvPicPr>
        <p:blipFill rotWithShape="1">
          <a:blip r:embed="rId5">
            <a:alphaModFix/>
          </a:blip>
          <a:srcRect b="0" l="0" r="0" t="0"/>
          <a:stretch/>
        </p:blipFill>
        <p:spPr>
          <a:xfrm>
            <a:off x="8194318" y="3598174"/>
            <a:ext cx="2903508" cy="2014900"/>
          </a:xfrm>
          <a:prstGeom prst="rect">
            <a:avLst/>
          </a:prstGeom>
          <a:noFill/>
          <a:ln>
            <a:noFill/>
          </a:ln>
        </p:spPr>
      </p:pic>
      <p:pic>
        <p:nvPicPr>
          <p:cNvPr id="960" name="Google Shape;960;p122"/>
          <p:cNvPicPr preferRelativeResize="0"/>
          <p:nvPr/>
        </p:nvPicPr>
        <p:blipFill rotWithShape="1">
          <a:blip r:embed="rId6">
            <a:alphaModFix/>
          </a:blip>
          <a:srcRect b="0" l="0" r="0" t="0"/>
          <a:stretch/>
        </p:blipFill>
        <p:spPr>
          <a:xfrm>
            <a:off x="851750" y="3674375"/>
            <a:ext cx="3433575" cy="1861100"/>
          </a:xfrm>
          <a:prstGeom prst="rect">
            <a:avLst/>
          </a:prstGeom>
          <a:noFill/>
          <a:ln>
            <a:noFill/>
          </a:ln>
        </p:spPr>
      </p:pic>
      <p:sp>
        <p:nvSpPr>
          <p:cNvPr id="961" name="Google Shape;961;p122"/>
          <p:cNvSpPr txBox="1"/>
          <p:nvPr/>
        </p:nvSpPr>
        <p:spPr>
          <a:xfrm>
            <a:off x="2512300" y="499150"/>
            <a:ext cx="955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31538F"/>
                </a:solidFill>
              </a:rPr>
              <a:t>Meaningful Watershed Educational Experiences</a:t>
            </a:r>
            <a:endParaRPr b="1" sz="3200">
              <a:solidFill>
                <a:srgbClr val="31538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65" name="Shape 965"/>
        <p:cNvGrpSpPr/>
        <p:nvPr/>
      </p:nvGrpSpPr>
      <p:grpSpPr>
        <a:xfrm>
          <a:off x="0" y="0"/>
          <a:ext cx="0" cy="0"/>
          <a:chOff x="0" y="0"/>
          <a:chExt cx="0" cy="0"/>
        </a:xfrm>
      </p:grpSpPr>
      <p:sp>
        <p:nvSpPr>
          <p:cNvPr id="966" name="Google Shape;966;p123"/>
          <p:cNvSpPr txBox="1"/>
          <p:nvPr>
            <p:ph type="title"/>
          </p:nvPr>
        </p:nvSpPr>
        <p:spPr>
          <a:xfrm>
            <a:off x="2473000" y="517175"/>
            <a:ext cx="10301100" cy="763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31538F"/>
                </a:solidFill>
                <a:latin typeface="Arial"/>
                <a:ea typeface="Arial"/>
                <a:cs typeface="Arial"/>
                <a:sym typeface="Arial"/>
              </a:rPr>
              <a:t>Meaningful Watershed Educational Experiences</a:t>
            </a:r>
            <a:endParaRPr b="1" sz="3200">
              <a:solidFill>
                <a:srgbClr val="31538F"/>
              </a:solidFill>
              <a:latin typeface="Arial"/>
              <a:ea typeface="Arial"/>
              <a:cs typeface="Arial"/>
              <a:sym typeface="Arial"/>
            </a:endParaRPr>
          </a:p>
        </p:txBody>
      </p:sp>
      <p:sp>
        <p:nvSpPr>
          <p:cNvPr id="967" name="Google Shape;967;p123"/>
          <p:cNvSpPr txBox="1"/>
          <p:nvPr>
            <p:ph idx="1" type="body"/>
          </p:nvPr>
        </p:nvSpPr>
        <p:spPr>
          <a:xfrm>
            <a:off x="415600" y="1689028"/>
            <a:ext cx="11360700" cy="2659500"/>
          </a:xfrm>
          <a:prstGeom prst="rect">
            <a:avLst/>
          </a:prstGeom>
          <a:noFill/>
          <a:ln>
            <a:noFill/>
          </a:ln>
        </p:spPr>
        <p:txBody>
          <a:bodyPr anchorCtr="0" anchor="t" bIns="121900" lIns="121900" spcFirstLastPara="1" rIns="121900" wrap="square" tIns="121900">
            <a:noAutofit/>
          </a:bodyPr>
          <a:lstStyle/>
          <a:p>
            <a:pPr indent="-457200" lvl="0" marL="609600" rtl="0" algn="l">
              <a:lnSpc>
                <a:spcPct val="150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What issues discussed are relevant to where you work and live?</a:t>
            </a:r>
            <a:endParaRPr>
              <a:solidFill>
                <a:srgbClr val="000000"/>
              </a:solidFill>
              <a:latin typeface="Arial"/>
              <a:ea typeface="Arial"/>
              <a:cs typeface="Arial"/>
              <a:sym typeface="Arial"/>
            </a:endParaRPr>
          </a:p>
          <a:p>
            <a:pPr indent="-457200" lvl="0" marL="609600" rtl="0" algn="l">
              <a:lnSpc>
                <a:spcPct val="150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Are you surprised by any of the issues identified?</a:t>
            </a:r>
            <a:endParaRPr>
              <a:solidFill>
                <a:srgbClr val="000000"/>
              </a:solidFill>
              <a:latin typeface="Arial"/>
              <a:ea typeface="Arial"/>
              <a:cs typeface="Arial"/>
              <a:sym typeface="Arial"/>
            </a:endParaRPr>
          </a:p>
          <a:p>
            <a:pPr indent="-457200" lvl="0" marL="609600" rtl="0" algn="l">
              <a:lnSpc>
                <a:spcPct val="150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Are there any major issues missing that are relevant to your community?</a:t>
            </a:r>
            <a:endParaRPr>
              <a:solidFill>
                <a:srgbClr val="000000"/>
              </a:solidFill>
              <a:latin typeface="Arial"/>
              <a:ea typeface="Arial"/>
              <a:cs typeface="Arial"/>
              <a:sym typeface="Arial"/>
            </a:endParaRPr>
          </a:p>
          <a:p>
            <a:pPr indent="-457200" lvl="0" marL="609600" rtl="0" algn="l">
              <a:lnSpc>
                <a:spcPct val="150000"/>
              </a:lnSpc>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How else would you have students research locally relevant issues?</a:t>
            </a:r>
            <a:endParaRPr>
              <a:solidFill>
                <a:srgbClr val="000000"/>
              </a:solidFill>
              <a:latin typeface="Arial"/>
              <a:ea typeface="Arial"/>
              <a:cs typeface="Arial"/>
              <a:sym typeface="Arial"/>
            </a:endParaRPr>
          </a:p>
          <a:p>
            <a:pPr indent="0" lvl="0" marL="0" rtl="0" algn="l">
              <a:lnSpc>
                <a:spcPct val="115000"/>
              </a:lnSpc>
              <a:spcBef>
                <a:spcPts val="2100"/>
              </a:spcBef>
              <a:spcAft>
                <a:spcPts val="2100"/>
              </a:spcAft>
              <a:buSzPts val="2400"/>
              <a:buNone/>
            </a:pPr>
            <a:r>
              <a:t/>
            </a:r>
            <a:endParaRPr>
              <a:solidFill>
                <a:srgbClr val="000000"/>
              </a:solidFill>
              <a:latin typeface="Arial"/>
              <a:ea typeface="Arial"/>
              <a:cs typeface="Arial"/>
              <a:sym typeface="Arial"/>
            </a:endParaRPr>
          </a:p>
        </p:txBody>
      </p:sp>
      <p:pic>
        <p:nvPicPr>
          <p:cNvPr id="968" name="Google Shape;968;p123"/>
          <p:cNvPicPr preferRelativeResize="0"/>
          <p:nvPr/>
        </p:nvPicPr>
        <p:blipFill rotWithShape="1">
          <a:blip r:embed="rId3">
            <a:alphaModFix/>
          </a:blip>
          <a:srcRect b="0" l="0" r="57637" t="0"/>
          <a:stretch/>
        </p:blipFill>
        <p:spPr>
          <a:xfrm>
            <a:off x="227617" y="163965"/>
            <a:ext cx="2397434" cy="1275400"/>
          </a:xfrm>
          <a:prstGeom prst="rect">
            <a:avLst/>
          </a:prstGeom>
          <a:noFill/>
          <a:ln>
            <a:noFill/>
          </a:ln>
        </p:spPr>
      </p:pic>
      <p:pic>
        <p:nvPicPr>
          <p:cNvPr id="969" name="Google Shape;969;p123"/>
          <p:cNvPicPr preferRelativeResize="0"/>
          <p:nvPr/>
        </p:nvPicPr>
        <p:blipFill>
          <a:blip r:embed="rId4">
            <a:alphaModFix/>
          </a:blip>
          <a:stretch>
            <a:fillRect/>
          </a:stretch>
        </p:blipFill>
        <p:spPr>
          <a:xfrm>
            <a:off x="1176750" y="4438625"/>
            <a:ext cx="4972725" cy="2054275"/>
          </a:xfrm>
          <a:prstGeom prst="rect">
            <a:avLst/>
          </a:prstGeom>
          <a:noFill/>
          <a:ln>
            <a:noFill/>
          </a:ln>
        </p:spPr>
      </p:pic>
      <p:pic>
        <p:nvPicPr>
          <p:cNvPr id="970" name="Google Shape;970;p123"/>
          <p:cNvPicPr preferRelativeResize="0"/>
          <p:nvPr/>
        </p:nvPicPr>
        <p:blipFill>
          <a:blip r:embed="rId5">
            <a:alphaModFix/>
          </a:blip>
          <a:stretch>
            <a:fillRect/>
          </a:stretch>
        </p:blipFill>
        <p:spPr>
          <a:xfrm>
            <a:off x="6572400" y="4575950"/>
            <a:ext cx="2942275" cy="1916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74" name="Shape 974"/>
        <p:cNvGrpSpPr/>
        <p:nvPr/>
      </p:nvGrpSpPr>
      <p:grpSpPr>
        <a:xfrm>
          <a:off x="0" y="0"/>
          <a:ext cx="0" cy="0"/>
          <a:chOff x="0" y="0"/>
          <a:chExt cx="0" cy="0"/>
        </a:xfrm>
      </p:grpSpPr>
      <p:sp>
        <p:nvSpPr>
          <p:cNvPr id="975" name="Google Shape;975;p124"/>
          <p:cNvSpPr txBox="1"/>
          <p:nvPr>
            <p:ph idx="2" type="body"/>
          </p:nvPr>
        </p:nvSpPr>
        <p:spPr>
          <a:xfrm>
            <a:off x="6593583" y="3048000"/>
            <a:ext cx="5115900" cy="25164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1300"/>
              </a:spcBef>
              <a:spcAft>
                <a:spcPts val="0"/>
              </a:spcAft>
              <a:buSzPts val="2400"/>
              <a:buNone/>
            </a:pPr>
            <a:r>
              <a:rPr lang="en-US" sz="3000">
                <a:latin typeface="Arial"/>
                <a:ea typeface="Arial"/>
                <a:cs typeface="Arial"/>
                <a:sym typeface="Arial"/>
              </a:rPr>
              <a:t>Before we go outside…</a:t>
            </a:r>
            <a:endParaRPr sz="3000">
              <a:latin typeface="Arial"/>
              <a:ea typeface="Arial"/>
              <a:cs typeface="Arial"/>
              <a:sym typeface="Arial"/>
            </a:endParaRPr>
          </a:p>
          <a:p>
            <a:pPr indent="0" lvl="0" marL="0" rtl="0" algn="l">
              <a:lnSpc>
                <a:spcPct val="100000"/>
              </a:lnSpc>
              <a:spcBef>
                <a:spcPts val="1300"/>
              </a:spcBef>
              <a:spcAft>
                <a:spcPts val="0"/>
              </a:spcAft>
              <a:buSzPts val="2400"/>
              <a:buNone/>
            </a:pPr>
            <a:r>
              <a:rPr lang="en-US" sz="3000">
                <a:latin typeface="Arial"/>
                <a:ea typeface="Arial"/>
                <a:cs typeface="Arial"/>
                <a:sym typeface="Arial"/>
              </a:rPr>
              <a:t>What do we need to consider to make this a safe, effective, and manageable experience?</a:t>
            </a:r>
            <a:endParaRPr sz="3000">
              <a:latin typeface="Arial"/>
              <a:ea typeface="Arial"/>
              <a:cs typeface="Arial"/>
              <a:sym typeface="Arial"/>
            </a:endParaRPr>
          </a:p>
        </p:txBody>
      </p:sp>
      <p:pic>
        <p:nvPicPr>
          <p:cNvPr id="976" name="Google Shape;976;p124"/>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977" name="Google Shape;977;p124"/>
          <p:cNvSpPr txBox="1"/>
          <p:nvPr/>
        </p:nvSpPr>
        <p:spPr>
          <a:xfrm>
            <a:off x="6111167" y="851233"/>
            <a:ext cx="6080700" cy="1416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Outdoor Field Experience #1</a:t>
            </a:r>
            <a:endParaRPr i="0" sz="3800" u="none" cap="none" strike="noStrike">
              <a:solidFill>
                <a:srgbClr val="31538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81" name="Shape 981"/>
        <p:cNvGrpSpPr/>
        <p:nvPr/>
      </p:nvGrpSpPr>
      <p:grpSpPr>
        <a:xfrm>
          <a:off x="0" y="0"/>
          <a:ext cx="0" cy="0"/>
          <a:chOff x="0" y="0"/>
          <a:chExt cx="0" cy="0"/>
        </a:xfrm>
      </p:grpSpPr>
      <p:sp>
        <p:nvSpPr>
          <p:cNvPr id="982" name="Google Shape;982;p125"/>
          <p:cNvSpPr txBox="1"/>
          <p:nvPr>
            <p:ph type="title"/>
          </p:nvPr>
        </p:nvSpPr>
        <p:spPr>
          <a:xfrm>
            <a:off x="2509100" y="486350"/>
            <a:ext cx="9596700" cy="809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31538F"/>
                </a:solidFill>
                <a:latin typeface="Arial"/>
                <a:ea typeface="Arial"/>
                <a:cs typeface="Arial"/>
                <a:sym typeface="Arial"/>
              </a:rPr>
              <a:t>Meaningful Watershed Educational Experiences</a:t>
            </a:r>
            <a:endParaRPr b="1" sz="3200">
              <a:solidFill>
                <a:srgbClr val="31538F"/>
              </a:solidFill>
              <a:latin typeface="Arial"/>
              <a:ea typeface="Arial"/>
              <a:cs typeface="Arial"/>
              <a:sym typeface="Arial"/>
            </a:endParaRPr>
          </a:p>
          <a:p>
            <a:pPr indent="0" lvl="0" marL="0" rtl="0" algn="l">
              <a:spcBef>
                <a:spcPts val="0"/>
              </a:spcBef>
              <a:spcAft>
                <a:spcPts val="0"/>
              </a:spcAft>
              <a:buNone/>
            </a:pPr>
            <a:r>
              <a:rPr lang="en-US"/>
              <a:t>d Conclusion</a:t>
            </a:r>
            <a:endParaRPr/>
          </a:p>
        </p:txBody>
      </p:sp>
      <p:sp>
        <p:nvSpPr>
          <p:cNvPr id="983" name="Google Shape;983;p125"/>
          <p:cNvSpPr txBox="1"/>
          <p:nvPr>
            <p:ph idx="1" type="body"/>
          </p:nvPr>
        </p:nvSpPr>
        <p:spPr>
          <a:xfrm>
            <a:off x="554125" y="1656650"/>
            <a:ext cx="11247000" cy="5091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3000">
                <a:latin typeface="Arial"/>
                <a:ea typeface="Arial"/>
                <a:cs typeface="Arial"/>
                <a:sym typeface="Arial"/>
              </a:rPr>
              <a:t>Be prepared to report the following:</a:t>
            </a:r>
            <a:endParaRPr sz="3000">
              <a:latin typeface="Arial"/>
              <a:ea typeface="Arial"/>
              <a:cs typeface="Arial"/>
              <a:sym typeface="Arial"/>
            </a:endParaRPr>
          </a:p>
          <a:p>
            <a:pPr indent="-495300" lvl="0" marL="1219200" rtl="0" algn="l">
              <a:lnSpc>
                <a:spcPct val="100000"/>
              </a:lnSpc>
              <a:spcBef>
                <a:spcPts val="1300"/>
              </a:spcBef>
              <a:spcAft>
                <a:spcPts val="0"/>
              </a:spcAft>
              <a:buSzPts val="3000"/>
              <a:buFont typeface="Arial"/>
              <a:buChar char="●"/>
            </a:pPr>
            <a:r>
              <a:rPr lang="en-US" sz="3000">
                <a:latin typeface="Arial"/>
                <a:ea typeface="Arial"/>
                <a:cs typeface="Arial"/>
                <a:sym typeface="Arial"/>
              </a:rPr>
              <a:t>Briefly describe how your field work went.</a:t>
            </a:r>
            <a:endParaRPr sz="3000">
              <a:latin typeface="Arial"/>
              <a:ea typeface="Arial"/>
              <a:cs typeface="Arial"/>
              <a:sym typeface="Arial"/>
            </a:endParaRPr>
          </a:p>
          <a:p>
            <a:pPr indent="-495300" lvl="0" marL="1219200" rtl="0" algn="l">
              <a:lnSpc>
                <a:spcPct val="100000"/>
              </a:lnSpc>
              <a:spcBef>
                <a:spcPts val="0"/>
              </a:spcBef>
              <a:spcAft>
                <a:spcPts val="0"/>
              </a:spcAft>
              <a:buSzPts val="3000"/>
              <a:buFont typeface="Arial"/>
              <a:buChar char="●"/>
            </a:pPr>
            <a:r>
              <a:rPr lang="en-US" sz="3000">
                <a:latin typeface="Arial"/>
                <a:ea typeface="Arial"/>
                <a:cs typeface="Arial"/>
                <a:sym typeface="Arial"/>
              </a:rPr>
              <a:t>What conclusions can be drawn based on the information and data you collected and synthesized?</a:t>
            </a:r>
            <a:endParaRPr sz="3000">
              <a:latin typeface="Arial"/>
              <a:ea typeface="Arial"/>
              <a:cs typeface="Arial"/>
              <a:sym typeface="Arial"/>
            </a:endParaRPr>
          </a:p>
          <a:p>
            <a:pPr indent="-495300" lvl="0" marL="1219200" rtl="0" algn="l">
              <a:lnSpc>
                <a:spcPct val="100000"/>
              </a:lnSpc>
              <a:spcBef>
                <a:spcPts val="0"/>
              </a:spcBef>
              <a:spcAft>
                <a:spcPts val="0"/>
              </a:spcAft>
              <a:buSzPts val="3000"/>
              <a:buFont typeface="Arial"/>
              <a:buChar char="●"/>
            </a:pPr>
            <a:r>
              <a:rPr lang="en-US" sz="3000">
                <a:latin typeface="Arial"/>
                <a:ea typeface="Arial"/>
                <a:cs typeface="Arial"/>
                <a:sym typeface="Arial"/>
              </a:rPr>
              <a:t>Communicate (pictures/charts/graph) what your conclusions were and how they relate to the Driving Question and Local Issue.</a:t>
            </a:r>
            <a:endParaRPr sz="3000">
              <a:latin typeface="Arial"/>
              <a:ea typeface="Arial"/>
              <a:cs typeface="Arial"/>
              <a:sym typeface="Arial"/>
            </a:endParaRPr>
          </a:p>
          <a:p>
            <a:pPr indent="-495300" lvl="0" marL="1219200" rtl="0" algn="l">
              <a:lnSpc>
                <a:spcPct val="100000"/>
              </a:lnSpc>
              <a:spcBef>
                <a:spcPts val="0"/>
              </a:spcBef>
              <a:spcAft>
                <a:spcPts val="0"/>
              </a:spcAft>
              <a:buSzPts val="3000"/>
              <a:buFont typeface="Arial"/>
              <a:buChar char="●"/>
            </a:pPr>
            <a:r>
              <a:rPr lang="en-US" sz="3000">
                <a:latin typeface="Arial"/>
                <a:ea typeface="Arial"/>
                <a:cs typeface="Arial"/>
                <a:sym typeface="Arial"/>
              </a:rPr>
              <a:t>What more do you need to know? Were there new questions that popped up? What additional research and/or data do you need now?</a:t>
            </a:r>
            <a:endParaRPr sz="3000">
              <a:latin typeface="Arial"/>
              <a:ea typeface="Arial"/>
              <a:cs typeface="Arial"/>
              <a:sym typeface="Arial"/>
            </a:endParaRPr>
          </a:p>
        </p:txBody>
      </p:sp>
      <p:pic>
        <p:nvPicPr>
          <p:cNvPr id="984" name="Google Shape;984;p125"/>
          <p:cNvPicPr preferRelativeResize="0"/>
          <p:nvPr/>
        </p:nvPicPr>
        <p:blipFill rotWithShape="1">
          <a:blip r:embed="rId3">
            <a:alphaModFix/>
          </a:blip>
          <a:srcRect b="0" l="0" r="57637" t="0"/>
          <a:stretch/>
        </p:blipFill>
        <p:spPr>
          <a:xfrm>
            <a:off x="151417" y="163965"/>
            <a:ext cx="2397434" cy="127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88" name="Shape 988"/>
        <p:cNvGrpSpPr/>
        <p:nvPr/>
      </p:nvGrpSpPr>
      <p:grpSpPr>
        <a:xfrm>
          <a:off x="0" y="0"/>
          <a:ext cx="0" cy="0"/>
          <a:chOff x="0" y="0"/>
          <a:chExt cx="0" cy="0"/>
        </a:xfrm>
      </p:grpSpPr>
      <p:sp>
        <p:nvSpPr>
          <p:cNvPr id="989" name="Google Shape;989;p126"/>
          <p:cNvSpPr txBox="1"/>
          <p:nvPr>
            <p:ph idx="2" type="body"/>
          </p:nvPr>
        </p:nvSpPr>
        <p:spPr>
          <a:xfrm>
            <a:off x="6686758" y="2649825"/>
            <a:ext cx="5115900" cy="25164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2100"/>
              </a:spcAft>
              <a:buSzPts val="2400"/>
              <a:buNone/>
            </a:pPr>
            <a:r>
              <a:rPr lang="en-US" sz="2800">
                <a:latin typeface="Arial"/>
                <a:ea typeface="Arial"/>
                <a:cs typeface="Arial"/>
                <a:sym typeface="Arial"/>
              </a:rPr>
              <a:t>How can MWEEs help meet multiple state policies and standards, while also helping you meet your LEA’s needs?</a:t>
            </a:r>
            <a:endParaRPr sz="2800">
              <a:latin typeface="Arial"/>
              <a:ea typeface="Arial"/>
              <a:cs typeface="Arial"/>
              <a:sym typeface="Arial"/>
            </a:endParaRPr>
          </a:p>
        </p:txBody>
      </p:sp>
      <p:pic>
        <p:nvPicPr>
          <p:cNvPr id="990" name="Google Shape;990;p126"/>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991" name="Google Shape;991;p126"/>
          <p:cNvSpPr txBox="1"/>
          <p:nvPr/>
        </p:nvSpPr>
        <p:spPr>
          <a:xfrm>
            <a:off x="6111167" y="775033"/>
            <a:ext cx="6080700" cy="1416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Connecting MWEEs to PA Teaching &amp; Learning</a:t>
            </a:r>
            <a:endParaRPr i="0" sz="3800" u="none" cap="none" strike="noStrike">
              <a:solidFill>
                <a:srgbClr val="31538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45" name="Shape 745"/>
        <p:cNvGrpSpPr/>
        <p:nvPr/>
      </p:nvGrpSpPr>
      <p:grpSpPr>
        <a:xfrm>
          <a:off x="0" y="0"/>
          <a:ext cx="0" cy="0"/>
          <a:chOff x="0" y="0"/>
          <a:chExt cx="0" cy="0"/>
        </a:xfrm>
      </p:grpSpPr>
      <p:sp>
        <p:nvSpPr>
          <p:cNvPr id="746" name="Google Shape;746;p100"/>
          <p:cNvSpPr txBox="1"/>
          <p:nvPr>
            <p:ph type="title"/>
          </p:nvPr>
        </p:nvSpPr>
        <p:spPr>
          <a:xfrm>
            <a:off x="7278075" y="571500"/>
            <a:ext cx="4305600" cy="2095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3600">
                <a:solidFill>
                  <a:srgbClr val="4A86E8"/>
                </a:solidFill>
                <a:latin typeface="Arial"/>
                <a:ea typeface="Arial"/>
                <a:cs typeface="Arial"/>
                <a:sym typeface="Arial"/>
              </a:rPr>
              <a:t>So how do I fit in this puzzle?</a:t>
            </a:r>
            <a:endParaRPr sz="3600">
              <a:solidFill>
                <a:srgbClr val="4A86E8"/>
              </a:solidFill>
              <a:latin typeface="Arial"/>
              <a:ea typeface="Arial"/>
              <a:cs typeface="Arial"/>
              <a:sym typeface="Arial"/>
            </a:endParaRPr>
          </a:p>
          <a:p>
            <a:pPr indent="0" lvl="0" marL="0" rtl="0" algn="ctr">
              <a:spcBef>
                <a:spcPts val="0"/>
              </a:spcBef>
              <a:spcAft>
                <a:spcPts val="0"/>
              </a:spcAft>
              <a:buNone/>
            </a:pPr>
            <a:r>
              <a:t/>
            </a:r>
            <a:endParaRPr sz="3600">
              <a:latin typeface="Arial"/>
              <a:ea typeface="Arial"/>
              <a:cs typeface="Arial"/>
              <a:sym typeface="Arial"/>
            </a:endParaRPr>
          </a:p>
        </p:txBody>
      </p:sp>
      <p:sp>
        <p:nvSpPr>
          <p:cNvPr id="747" name="Google Shape;747;p100"/>
          <p:cNvSpPr txBox="1"/>
          <p:nvPr>
            <p:ph idx="1" type="body"/>
          </p:nvPr>
        </p:nvSpPr>
        <p:spPr>
          <a:xfrm>
            <a:off x="388275" y="1191300"/>
            <a:ext cx="6661200" cy="5271900"/>
          </a:xfrm>
          <a:prstGeom prst="rect">
            <a:avLst/>
          </a:prstGeom>
        </p:spPr>
        <p:txBody>
          <a:bodyPr anchorCtr="0" anchor="t" bIns="45700" lIns="91425" spcFirstLastPara="1" rIns="91425" wrap="square" tIns="45700">
            <a:noAutofit/>
          </a:bodyPr>
          <a:lstStyle/>
          <a:p>
            <a:pPr indent="-393700" lvl="0" marL="457200" rtl="0" algn="l">
              <a:lnSpc>
                <a:spcPct val="120000"/>
              </a:lnSpc>
              <a:spcBef>
                <a:spcPts val="0"/>
              </a:spcBef>
              <a:spcAft>
                <a:spcPts val="0"/>
              </a:spcAft>
              <a:buClr>
                <a:schemeClr val="dk1"/>
              </a:buClr>
              <a:buSzPts val="2600"/>
              <a:buChar char="•"/>
            </a:pPr>
            <a:r>
              <a:rPr lang="en-US" sz="2600">
                <a:solidFill>
                  <a:schemeClr val="dk1"/>
                </a:solidFill>
                <a:latin typeface="Arial"/>
                <a:ea typeface="Arial"/>
                <a:cs typeface="Arial"/>
                <a:sym typeface="Arial"/>
              </a:rPr>
              <a:t>Teacher &amp; School </a:t>
            </a:r>
            <a:r>
              <a:rPr b="1" lang="en-US" sz="2600" u="sng">
                <a:solidFill>
                  <a:schemeClr val="dk1"/>
                </a:solidFill>
                <a:latin typeface="Arial"/>
                <a:ea typeface="Arial"/>
                <a:cs typeface="Arial"/>
                <a:sym typeface="Arial"/>
              </a:rPr>
              <a:t>leaders</a:t>
            </a:r>
            <a:endParaRPr b="1" sz="2600" u="sng">
              <a:solidFill>
                <a:schemeClr val="dk1"/>
              </a:solidFill>
              <a:latin typeface="Arial"/>
              <a:ea typeface="Arial"/>
              <a:cs typeface="Arial"/>
              <a:sym typeface="Arial"/>
            </a:endParaRPr>
          </a:p>
          <a:p>
            <a:pPr indent="-393700" lvl="1" marL="914400" rtl="0" algn="l">
              <a:lnSpc>
                <a:spcPct val="120000"/>
              </a:lnSpc>
              <a:spcBef>
                <a:spcPts val="0"/>
              </a:spcBef>
              <a:spcAft>
                <a:spcPts val="0"/>
              </a:spcAft>
              <a:buClr>
                <a:schemeClr val="dk1"/>
              </a:buClr>
              <a:buSzPts val="2600"/>
              <a:buFont typeface="Arial"/>
              <a:buChar char="o"/>
            </a:pPr>
            <a:r>
              <a:rPr lang="en-US" sz="2600">
                <a:solidFill>
                  <a:schemeClr val="dk1"/>
                </a:solidFill>
                <a:latin typeface="Arial"/>
                <a:ea typeface="Arial"/>
                <a:cs typeface="Arial"/>
                <a:sym typeface="Arial"/>
              </a:rPr>
              <a:t>School resources &amp; other teachers</a:t>
            </a:r>
            <a:endParaRPr sz="2600">
              <a:solidFill>
                <a:schemeClr val="dk1"/>
              </a:solidFill>
              <a:latin typeface="Arial"/>
              <a:ea typeface="Arial"/>
              <a:cs typeface="Arial"/>
              <a:sym typeface="Arial"/>
            </a:endParaRPr>
          </a:p>
          <a:p>
            <a:pPr indent="-393700" lvl="1" marL="914400" rtl="0" algn="l">
              <a:lnSpc>
                <a:spcPct val="120000"/>
              </a:lnSpc>
              <a:spcBef>
                <a:spcPts val="0"/>
              </a:spcBef>
              <a:spcAft>
                <a:spcPts val="0"/>
              </a:spcAft>
              <a:buClr>
                <a:schemeClr val="dk1"/>
              </a:buClr>
              <a:buSzPts val="2600"/>
              <a:buFont typeface="Arial"/>
              <a:buChar char="o"/>
            </a:pPr>
            <a:r>
              <a:rPr lang="en-US" sz="2600">
                <a:solidFill>
                  <a:schemeClr val="dk1"/>
                </a:solidFill>
                <a:latin typeface="Arial"/>
                <a:ea typeface="Arial"/>
                <a:cs typeface="Arial"/>
                <a:sym typeface="Arial"/>
              </a:rPr>
              <a:t>Fit learning activities, curricula units, and scope and sequence into MWEE</a:t>
            </a:r>
            <a:endParaRPr sz="2600">
              <a:solidFill>
                <a:schemeClr val="dk1"/>
              </a:solidFill>
              <a:latin typeface="Arial"/>
              <a:ea typeface="Arial"/>
              <a:cs typeface="Arial"/>
              <a:sym typeface="Arial"/>
            </a:endParaRPr>
          </a:p>
          <a:p>
            <a:pPr indent="-393700" lvl="1" marL="914400" rtl="0" algn="l">
              <a:lnSpc>
                <a:spcPct val="120000"/>
              </a:lnSpc>
              <a:spcBef>
                <a:spcPts val="0"/>
              </a:spcBef>
              <a:spcAft>
                <a:spcPts val="0"/>
              </a:spcAft>
              <a:buClr>
                <a:schemeClr val="dk1"/>
              </a:buClr>
              <a:buSzPts val="2600"/>
              <a:buFont typeface="Arial"/>
              <a:buChar char="o"/>
            </a:pPr>
            <a:r>
              <a:rPr lang="en-US" sz="2600">
                <a:solidFill>
                  <a:schemeClr val="dk1"/>
                </a:solidFill>
                <a:latin typeface="Arial"/>
                <a:ea typeface="Arial"/>
                <a:cs typeface="Arial"/>
                <a:sym typeface="Arial"/>
              </a:rPr>
              <a:t>Framework </a:t>
            </a:r>
            <a:endParaRPr sz="2600">
              <a:solidFill>
                <a:schemeClr val="dk1"/>
              </a:solidFill>
              <a:latin typeface="Arial"/>
              <a:ea typeface="Arial"/>
              <a:cs typeface="Arial"/>
              <a:sym typeface="Arial"/>
            </a:endParaRPr>
          </a:p>
          <a:p>
            <a:pPr indent="-393700" lvl="0" marL="457200" rtl="0" algn="l">
              <a:lnSpc>
                <a:spcPct val="120000"/>
              </a:lnSpc>
              <a:spcBef>
                <a:spcPts val="0"/>
              </a:spcBef>
              <a:spcAft>
                <a:spcPts val="0"/>
              </a:spcAft>
              <a:buClr>
                <a:schemeClr val="dk1"/>
              </a:buClr>
              <a:buSzPts val="2600"/>
              <a:buChar char="•"/>
            </a:pPr>
            <a:r>
              <a:rPr lang="en-US" sz="2600">
                <a:solidFill>
                  <a:schemeClr val="dk1"/>
                </a:solidFill>
                <a:latin typeface="Arial"/>
                <a:ea typeface="Arial"/>
                <a:cs typeface="Arial"/>
                <a:sym typeface="Arial"/>
              </a:rPr>
              <a:t>EE Provider </a:t>
            </a:r>
            <a:r>
              <a:rPr b="1" lang="en-US" sz="2600" u="sng">
                <a:solidFill>
                  <a:schemeClr val="dk1"/>
                </a:solidFill>
                <a:latin typeface="Arial"/>
                <a:ea typeface="Arial"/>
                <a:cs typeface="Arial"/>
                <a:sym typeface="Arial"/>
              </a:rPr>
              <a:t>partners</a:t>
            </a:r>
            <a:endParaRPr b="1" sz="2600" u="sng">
              <a:solidFill>
                <a:schemeClr val="dk1"/>
              </a:solidFill>
              <a:latin typeface="Arial"/>
              <a:ea typeface="Arial"/>
              <a:cs typeface="Arial"/>
              <a:sym typeface="Arial"/>
            </a:endParaRPr>
          </a:p>
          <a:p>
            <a:pPr indent="-393700" lvl="1" marL="914400" rtl="0" algn="l">
              <a:lnSpc>
                <a:spcPct val="120000"/>
              </a:lnSpc>
              <a:spcBef>
                <a:spcPts val="0"/>
              </a:spcBef>
              <a:spcAft>
                <a:spcPts val="0"/>
              </a:spcAft>
              <a:buClr>
                <a:schemeClr val="dk1"/>
              </a:buClr>
              <a:buSzPts val="2600"/>
              <a:buFont typeface="Arial"/>
              <a:buChar char="o"/>
            </a:pPr>
            <a:r>
              <a:rPr lang="en-US" sz="2600">
                <a:solidFill>
                  <a:schemeClr val="dk1"/>
                </a:solidFill>
                <a:latin typeface="Arial"/>
                <a:ea typeface="Arial"/>
                <a:cs typeface="Arial"/>
                <a:sym typeface="Arial"/>
              </a:rPr>
              <a:t>Expert in the field</a:t>
            </a:r>
            <a:endParaRPr sz="2600">
              <a:solidFill>
                <a:schemeClr val="dk1"/>
              </a:solidFill>
              <a:latin typeface="Arial"/>
              <a:ea typeface="Arial"/>
              <a:cs typeface="Arial"/>
              <a:sym typeface="Arial"/>
            </a:endParaRPr>
          </a:p>
          <a:p>
            <a:pPr indent="-393700" lvl="2" marL="1371600" rtl="0" algn="l">
              <a:lnSpc>
                <a:spcPct val="120000"/>
              </a:lnSpc>
              <a:spcBef>
                <a:spcPts val="0"/>
              </a:spcBef>
              <a:spcAft>
                <a:spcPts val="0"/>
              </a:spcAft>
              <a:buClr>
                <a:schemeClr val="dk1"/>
              </a:buClr>
              <a:buSzPts val="2600"/>
              <a:buFont typeface="Arial"/>
              <a:buChar char="•"/>
            </a:pPr>
            <a:r>
              <a:rPr lang="en-US" sz="2600">
                <a:solidFill>
                  <a:schemeClr val="dk1"/>
                </a:solidFill>
                <a:latin typeface="Arial"/>
                <a:ea typeface="Arial"/>
                <a:cs typeface="Arial"/>
                <a:sym typeface="Arial"/>
              </a:rPr>
              <a:t>Co-planner</a:t>
            </a:r>
            <a:endParaRPr sz="2600">
              <a:solidFill>
                <a:schemeClr val="dk1"/>
              </a:solidFill>
              <a:latin typeface="Arial"/>
              <a:ea typeface="Arial"/>
              <a:cs typeface="Arial"/>
              <a:sym typeface="Arial"/>
            </a:endParaRPr>
          </a:p>
          <a:p>
            <a:pPr indent="-393700" lvl="2" marL="1371600" rtl="0" algn="l">
              <a:lnSpc>
                <a:spcPct val="120000"/>
              </a:lnSpc>
              <a:spcBef>
                <a:spcPts val="0"/>
              </a:spcBef>
              <a:spcAft>
                <a:spcPts val="0"/>
              </a:spcAft>
              <a:buClr>
                <a:schemeClr val="dk1"/>
              </a:buClr>
              <a:buSzPts val="2600"/>
              <a:buFont typeface="Arial"/>
              <a:buChar char="•"/>
            </a:pPr>
            <a:r>
              <a:rPr lang="en-US" sz="2600">
                <a:solidFill>
                  <a:schemeClr val="dk1"/>
                </a:solidFill>
                <a:latin typeface="Arial"/>
                <a:ea typeface="Arial"/>
                <a:cs typeface="Arial"/>
                <a:sym typeface="Arial"/>
              </a:rPr>
              <a:t>Resources</a:t>
            </a:r>
            <a:endParaRPr sz="2600">
              <a:solidFill>
                <a:schemeClr val="dk1"/>
              </a:solidFill>
              <a:latin typeface="Arial"/>
              <a:ea typeface="Arial"/>
              <a:cs typeface="Arial"/>
              <a:sym typeface="Arial"/>
            </a:endParaRPr>
          </a:p>
          <a:p>
            <a:pPr indent="-393700" lvl="2" marL="1371600" rtl="0" algn="l">
              <a:lnSpc>
                <a:spcPct val="120000"/>
              </a:lnSpc>
              <a:spcBef>
                <a:spcPts val="0"/>
              </a:spcBef>
              <a:spcAft>
                <a:spcPts val="0"/>
              </a:spcAft>
              <a:buClr>
                <a:schemeClr val="dk1"/>
              </a:buClr>
              <a:buSzPts val="2600"/>
              <a:buFont typeface="Arial"/>
              <a:buChar char="•"/>
            </a:pPr>
            <a:r>
              <a:rPr lang="en-US" sz="2600">
                <a:solidFill>
                  <a:schemeClr val="dk1"/>
                </a:solidFill>
                <a:latin typeface="Arial"/>
                <a:ea typeface="Arial"/>
                <a:cs typeface="Arial"/>
                <a:sym typeface="Arial"/>
              </a:rPr>
              <a:t>Investigation site</a:t>
            </a:r>
            <a:endParaRPr sz="2600">
              <a:solidFill>
                <a:schemeClr val="dk1"/>
              </a:solidFill>
              <a:latin typeface="Arial"/>
              <a:ea typeface="Arial"/>
              <a:cs typeface="Arial"/>
              <a:sym typeface="Arial"/>
            </a:endParaRPr>
          </a:p>
        </p:txBody>
      </p:sp>
      <p:sp>
        <p:nvSpPr>
          <p:cNvPr id="748" name="Google Shape;748;p100"/>
          <p:cNvSpPr txBox="1"/>
          <p:nvPr>
            <p:ph idx="2" type="body"/>
          </p:nvPr>
        </p:nvSpPr>
        <p:spPr>
          <a:xfrm>
            <a:off x="7876117" y="2438401"/>
            <a:ext cx="4011000" cy="3687900"/>
          </a:xfrm>
          <a:prstGeom prst="rect">
            <a:avLst/>
          </a:prstGeom>
        </p:spPr>
        <p:txBody>
          <a:bodyPr anchorCtr="0" anchor="t" bIns="45700" lIns="91425" spcFirstLastPara="1" rIns="91425" wrap="square" tIns="45700">
            <a:noAutofit/>
          </a:bodyPr>
          <a:lstStyle/>
          <a:p>
            <a:pPr indent="0" lvl="0" marL="0" rtl="0" algn="ctr">
              <a:spcBef>
                <a:spcPts val="320"/>
              </a:spcBef>
              <a:spcAft>
                <a:spcPts val="0"/>
              </a:spcAft>
              <a:buNone/>
            </a:pPr>
            <a:r>
              <a:t/>
            </a:r>
            <a:endParaRPr/>
          </a:p>
        </p:txBody>
      </p:sp>
      <p:pic>
        <p:nvPicPr>
          <p:cNvPr id="749" name="Google Shape;749;p100"/>
          <p:cNvPicPr preferRelativeResize="0"/>
          <p:nvPr/>
        </p:nvPicPr>
        <p:blipFill>
          <a:blip r:embed="rId3">
            <a:alphaModFix/>
          </a:blip>
          <a:stretch>
            <a:fillRect/>
          </a:stretch>
        </p:blipFill>
        <p:spPr>
          <a:xfrm>
            <a:off x="7479650" y="2109375"/>
            <a:ext cx="4712351" cy="4824826"/>
          </a:xfrm>
          <a:prstGeom prst="rect">
            <a:avLst/>
          </a:prstGeom>
          <a:noFill/>
          <a:ln>
            <a:noFill/>
          </a:ln>
        </p:spPr>
      </p:pic>
      <p:sp>
        <p:nvSpPr>
          <p:cNvPr id="750" name="Google Shape;750;p100"/>
          <p:cNvSpPr txBox="1"/>
          <p:nvPr/>
        </p:nvSpPr>
        <p:spPr>
          <a:xfrm>
            <a:off x="7747109" y="2096992"/>
            <a:ext cx="2501400" cy="25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00"/>
          <p:cNvSpPr txBox="1"/>
          <p:nvPr>
            <p:ph type="title"/>
          </p:nvPr>
        </p:nvSpPr>
        <p:spPr>
          <a:xfrm>
            <a:off x="473900" y="402250"/>
            <a:ext cx="7590600" cy="628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Palatino Linotype"/>
              <a:buNone/>
            </a:pPr>
            <a:r>
              <a:rPr b="1" lang="en-US" sz="3800">
                <a:latin typeface="Arial"/>
                <a:ea typeface="Arial"/>
                <a:cs typeface="Arial"/>
                <a:sym typeface="Arial"/>
              </a:rPr>
              <a:t>MWEE Ambassadors</a:t>
            </a:r>
            <a:endParaRPr b="1" sz="38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95" name="Shape 995"/>
        <p:cNvGrpSpPr/>
        <p:nvPr/>
      </p:nvGrpSpPr>
      <p:grpSpPr>
        <a:xfrm>
          <a:off x="0" y="0"/>
          <a:ext cx="0" cy="0"/>
          <a:chOff x="0" y="0"/>
          <a:chExt cx="0" cy="0"/>
        </a:xfrm>
      </p:grpSpPr>
      <p:sp>
        <p:nvSpPr>
          <p:cNvPr id="996" name="Google Shape;996;p127"/>
          <p:cNvSpPr txBox="1"/>
          <p:nvPr>
            <p:ph type="title"/>
          </p:nvPr>
        </p:nvSpPr>
        <p:spPr>
          <a:xfrm>
            <a:off x="491850" y="355752"/>
            <a:ext cx="11360700" cy="975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PDE Mission</a:t>
            </a:r>
            <a:endParaRPr b="1" sz="3800">
              <a:solidFill>
                <a:srgbClr val="31538F"/>
              </a:solidFill>
              <a:latin typeface="Arial"/>
              <a:ea typeface="Arial"/>
              <a:cs typeface="Arial"/>
              <a:sym typeface="Arial"/>
            </a:endParaRPr>
          </a:p>
        </p:txBody>
      </p:sp>
      <p:sp>
        <p:nvSpPr>
          <p:cNvPr id="997" name="Google Shape;997;p127"/>
          <p:cNvSpPr txBox="1"/>
          <p:nvPr/>
        </p:nvSpPr>
        <p:spPr>
          <a:xfrm rot="-5401477">
            <a:off x="-245295" y="2350942"/>
            <a:ext cx="2094900" cy="718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073763"/>
                </a:solidFill>
              </a:rPr>
              <a:t>ACCESS</a:t>
            </a:r>
            <a:endParaRPr b="1" sz="3200">
              <a:solidFill>
                <a:srgbClr val="073763"/>
              </a:solidFill>
            </a:endParaRPr>
          </a:p>
        </p:txBody>
      </p:sp>
      <p:sp>
        <p:nvSpPr>
          <p:cNvPr id="998" name="Google Shape;998;p127"/>
          <p:cNvSpPr txBox="1"/>
          <p:nvPr/>
        </p:nvSpPr>
        <p:spPr>
          <a:xfrm>
            <a:off x="1979425" y="1974200"/>
            <a:ext cx="9213000" cy="1472400"/>
          </a:xfrm>
          <a:prstGeom prst="rect">
            <a:avLst/>
          </a:prstGeom>
          <a:solidFill>
            <a:srgbClr val="6D9EEB"/>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rgbClr val="FFFFFF"/>
                </a:solidFill>
              </a:rPr>
              <a:t>Ensure that every learner has access to a world-class education system that academically prepares children and adults to succeed as productive citizens.  </a:t>
            </a:r>
            <a:endParaRPr sz="2400">
              <a:solidFill>
                <a:srgbClr val="FFFFFF"/>
              </a:solidFill>
            </a:endParaRPr>
          </a:p>
        </p:txBody>
      </p:sp>
      <p:sp>
        <p:nvSpPr>
          <p:cNvPr id="999" name="Google Shape;999;p127"/>
          <p:cNvSpPr txBox="1"/>
          <p:nvPr/>
        </p:nvSpPr>
        <p:spPr>
          <a:xfrm rot="-5401422">
            <a:off x="-175266" y="4689925"/>
            <a:ext cx="2175900" cy="939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073763"/>
                </a:solidFill>
              </a:rPr>
              <a:t>CULTURE</a:t>
            </a:r>
            <a:endParaRPr b="1" sz="3200">
              <a:solidFill>
                <a:srgbClr val="073763"/>
              </a:solidFill>
            </a:endParaRPr>
          </a:p>
          <a:p>
            <a:pPr indent="0" lvl="0" marL="0" rtl="0" algn="l">
              <a:spcBef>
                <a:spcPts val="0"/>
              </a:spcBef>
              <a:spcAft>
                <a:spcPts val="0"/>
              </a:spcAft>
              <a:buNone/>
            </a:pPr>
            <a:r>
              <a:t/>
            </a:r>
            <a:endParaRPr b="1" sz="4000">
              <a:solidFill>
                <a:srgbClr val="073763"/>
              </a:solidFill>
            </a:endParaRPr>
          </a:p>
          <a:p>
            <a:pPr indent="0" lvl="0" marL="0" rtl="0" algn="l">
              <a:spcBef>
                <a:spcPts val="0"/>
              </a:spcBef>
              <a:spcAft>
                <a:spcPts val="0"/>
              </a:spcAft>
              <a:buNone/>
            </a:pPr>
            <a:r>
              <a:t/>
            </a:r>
            <a:endParaRPr b="1" sz="4000">
              <a:solidFill>
                <a:srgbClr val="073763"/>
              </a:solidFill>
            </a:endParaRPr>
          </a:p>
        </p:txBody>
      </p:sp>
      <p:sp>
        <p:nvSpPr>
          <p:cNvPr id="1000" name="Google Shape;1000;p127"/>
          <p:cNvSpPr txBox="1"/>
          <p:nvPr/>
        </p:nvSpPr>
        <p:spPr>
          <a:xfrm>
            <a:off x="2078626" y="4194425"/>
            <a:ext cx="9113700" cy="1930800"/>
          </a:xfrm>
          <a:prstGeom prst="rect">
            <a:avLst/>
          </a:prstGeom>
          <a:solidFill>
            <a:srgbClr val="6D9EEB"/>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rgbClr val="FFFFFF"/>
                </a:solidFill>
              </a:rPr>
              <a:t>Establish a culture that is committed to improving opportunities throughout the commonwealth by ensuring that technical support, resources, and optima; learning environments are available for all students whether children or adults.  </a:t>
            </a:r>
            <a:r>
              <a:rPr lang="en-US" sz="3200">
                <a:solidFill>
                  <a:srgbClr val="FFFFFF"/>
                </a:solidFill>
              </a:rPr>
              <a:t> </a:t>
            </a:r>
            <a:r>
              <a:rPr lang="en-US" sz="1900">
                <a:solidFill>
                  <a:srgbClr val="FFFFFF"/>
                </a:solidFill>
              </a:rPr>
              <a:t> </a:t>
            </a:r>
            <a:endParaRPr sz="1900">
              <a:solidFill>
                <a:srgbClr val="FFFFFF"/>
              </a:solidFill>
            </a:endParaRPr>
          </a:p>
        </p:txBody>
      </p:sp>
      <p:sp>
        <p:nvSpPr>
          <p:cNvPr id="1001" name="Google Shape;1001;p127"/>
          <p:cNvSpPr/>
          <p:nvPr/>
        </p:nvSpPr>
        <p:spPr>
          <a:xfrm>
            <a:off x="1162000" y="4893625"/>
            <a:ext cx="626700" cy="532500"/>
          </a:xfrm>
          <a:prstGeom prst="rightArrow">
            <a:avLst>
              <a:gd fmla="val 50000" name="adj1"/>
              <a:gd fmla="val 50000" name="adj2"/>
            </a:avLst>
          </a:prstGeom>
          <a:solidFill>
            <a:srgbClr val="A4C2F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2" name="Google Shape;1002;p127"/>
          <p:cNvSpPr/>
          <p:nvPr/>
        </p:nvSpPr>
        <p:spPr>
          <a:xfrm>
            <a:off x="1257317" y="2444192"/>
            <a:ext cx="626700" cy="532500"/>
          </a:xfrm>
          <a:prstGeom prst="rightArrow">
            <a:avLst>
              <a:gd fmla="val 50000" name="adj1"/>
              <a:gd fmla="val 50000" name="adj2"/>
            </a:avLst>
          </a:prstGeom>
          <a:solidFill>
            <a:srgbClr val="A4C2F4"/>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06" name="Shape 1006"/>
        <p:cNvGrpSpPr/>
        <p:nvPr/>
      </p:nvGrpSpPr>
      <p:grpSpPr>
        <a:xfrm>
          <a:off x="0" y="0"/>
          <a:ext cx="0" cy="0"/>
          <a:chOff x="0" y="0"/>
          <a:chExt cx="0" cy="0"/>
        </a:xfrm>
      </p:grpSpPr>
      <p:sp>
        <p:nvSpPr>
          <p:cNvPr id="1007" name="Google Shape;1007;p128"/>
          <p:cNvSpPr txBox="1"/>
          <p:nvPr>
            <p:ph type="title"/>
          </p:nvPr>
        </p:nvSpPr>
        <p:spPr>
          <a:xfrm>
            <a:off x="381000" y="584456"/>
            <a:ext cx="11360700" cy="8607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700">
                <a:solidFill>
                  <a:srgbClr val="31538F"/>
                </a:solidFill>
                <a:latin typeface="Arial"/>
                <a:ea typeface="Arial"/>
                <a:cs typeface="Arial"/>
                <a:sym typeface="Arial"/>
              </a:rPr>
              <a:t>PDE Environment &amp; Ecology Guidance/Authority </a:t>
            </a:r>
            <a:endParaRPr b="1" sz="3700">
              <a:solidFill>
                <a:srgbClr val="31538F"/>
              </a:solidFill>
              <a:latin typeface="Arial"/>
              <a:ea typeface="Arial"/>
              <a:cs typeface="Arial"/>
              <a:sym typeface="Arial"/>
            </a:endParaRPr>
          </a:p>
        </p:txBody>
      </p:sp>
      <p:sp>
        <p:nvSpPr>
          <p:cNvPr id="1008" name="Google Shape;1008;p128"/>
          <p:cNvSpPr txBox="1"/>
          <p:nvPr>
            <p:ph idx="1" type="body"/>
          </p:nvPr>
        </p:nvSpPr>
        <p:spPr>
          <a:xfrm>
            <a:off x="685800" y="1921801"/>
            <a:ext cx="11136000" cy="4182600"/>
          </a:xfrm>
          <a:prstGeom prst="rect">
            <a:avLst/>
          </a:prstGeom>
          <a:noFill/>
        </p:spPr>
        <p:txBody>
          <a:bodyPr anchorCtr="0" anchor="t" bIns="45700" lIns="91425" spcFirstLastPara="1" rIns="91425" wrap="square" tIns="45700">
            <a:noAutofit/>
          </a:bodyPr>
          <a:lstStyle/>
          <a:p>
            <a:pPr indent="-406400" lvl="0" marL="457200" rtl="0" algn="l">
              <a:spcBef>
                <a:spcPts val="48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National Environmental Education Act (1990)​</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PA Environmental Education Act (1993, 2007, 2008)​</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PA Environmental Literacy Plan​</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PA Advisory Council on Environmental Education​</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Chesapeake Bay Watershed Agreement​</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Delaware River Basin Commission ​</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International Joint Commission (Great Lakes)​</a:t>
            </a:r>
            <a:endParaRPr sz="2800">
              <a:solidFill>
                <a:srgbClr val="1C4587"/>
              </a:solidFill>
              <a:highlight>
                <a:srgbClr val="EDEBE9"/>
              </a:highlight>
              <a:latin typeface="Arial"/>
              <a:ea typeface="Arial"/>
              <a:cs typeface="Arial"/>
              <a:sym typeface="Arial"/>
            </a:endParaRPr>
          </a:p>
          <a:p>
            <a:pPr indent="-406400" lvl="0" marL="457200" rtl="0" algn="l">
              <a:spcBef>
                <a:spcPts val="0"/>
              </a:spcBef>
              <a:spcAft>
                <a:spcPts val="0"/>
              </a:spcAft>
              <a:buClr>
                <a:srgbClr val="1C4587"/>
              </a:buClr>
              <a:buSzPts val="2800"/>
              <a:buFont typeface="Arial"/>
              <a:buChar char="•"/>
            </a:pPr>
            <a:r>
              <a:rPr lang="en-US" sz="2800">
                <a:solidFill>
                  <a:srgbClr val="1C4587"/>
                </a:solidFill>
                <a:highlight>
                  <a:srgbClr val="EDEBE9"/>
                </a:highlight>
                <a:latin typeface="Arial"/>
                <a:ea typeface="Arial"/>
                <a:cs typeface="Arial"/>
                <a:sym typeface="Arial"/>
              </a:rPr>
              <a:t>United Nations Sustainability Goals</a:t>
            </a:r>
            <a:endParaRPr>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1013" name="Shape 1013"/>
        <p:cNvGrpSpPr/>
        <p:nvPr/>
      </p:nvGrpSpPr>
      <p:grpSpPr>
        <a:xfrm>
          <a:off x="0" y="0"/>
          <a:ext cx="0" cy="0"/>
          <a:chOff x="0" y="0"/>
          <a:chExt cx="0" cy="0"/>
        </a:xfrm>
      </p:grpSpPr>
      <p:sp>
        <p:nvSpPr>
          <p:cNvPr id="1014" name="Google Shape;1014;p129"/>
          <p:cNvSpPr/>
          <p:nvPr/>
        </p:nvSpPr>
        <p:spPr>
          <a:xfrm>
            <a:off x="669301" y="1441701"/>
            <a:ext cx="10587277" cy="4770537"/>
          </a:xfrm>
          <a:prstGeom prst="rect">
            <a:avLst/>
          </a:prstGeom>
          <a:noFill/>
          <a:ln>
            <a:noFill/>
          </a:ln>
        </p:spPr>
        <p:txBody>
          <a:bodyPr anchorCtr="0" anchor="t" bIns="45700" lIns="91425" spcFirstLastPara="1" rIns="91425" wrap="square" tIns="45700">
            <a:noAutofit/>
          </a:bodyPr>
          <a:lstStyle/>
          <a:p>
            <a:pPr indent="-228600" lvl="0" marL="342900" marR="0" rtl="0" algn="l">
              <a:lnSpc>
                <a:spcPct val="100000"/>
              </a:lnSpc>
              <a:spcBef>
                <a:spcPts val="0"/>
              </a:spcBef>
              <a:spcAft>
                <a:spcPts val="0"/>
              </a:spcAft>
              <a:buClr>
                <a:srgbClr val="000000"/>
              </a:buClr>
              <a:buSzPts val="1800"/>
              <a:buFont typeface="Century Gothic"/>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chemeClr val="dk1"/>
              </a:buClr>
              <a:buSzPts val="1800"/>
              <a:buFont typeface="Century Gothic"/>
              <a:buAutoNum type="arabicPeriod"/>
            </a:pPr>
            <a:r>
              <a:rPr b="1" i="0" lang="en-US" sz="1800" u="none" cap="none" strike="noStrike">
                <a:solidFill>
                  <a:schemeClr val="dk1"/>
                </a:solidFill>
                <a:latin typeface="Century Gothic"/>
                <a:ea typeface="Century Gothic"/>
                <a:cs typeface="Century Gothic"/>
                <a:sym typeface="Century Gothic"/>
              </a:rPr>
              <a:t>Student</a:t>
            </a:r>
            <a:endParaRPr b="1" i="0" sz="1800" u="none" cap="none" strike="noStrike">
              <a:solidFill>
                <a:schemeClr val="dk1"/>
              </a:solidFill>
              <a:latin typeface="Century Gothic"/>
              <a:ea typeface="Century Gothic"/>
              <a:cs typeface="Century Gothic"/>
              <a:sym typeface="Century Gothic"/>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 </a:t>
            </a:r>
            <a:r>
              <a:rPr b="1" i="0" lang="en-US" sz="1800" u="none" cap="none" strike="noStrike">
                <a:solidFill>
                  <a:schemeClr val="dk1"/>
                </a:solidFill>
                <a:latin typeface="Century Gothic"/>
                <a:ea typeface="Century Gothic"/>
                <a:cs typeface="Century Gothic"/>
                <a:sym typeface="Century Gothic"/>
              </a:rPr>
              <a:t>Continually increase students’ age-appropriate understanding of the watershed through participation in teacher-supported, meaningful watershed educational experiences and rigorous, inquiry-based instruction, </a:t>
            </a:r>
            <a:r>
              <a:rPr b="1" i="0" lang="en-US" sz="1800" u="sng" cap="none" strike="noStrike">
                <a:solidFill>
                  <a:schemeClr val="dk1"/>
                </a:solidFill>
                <a:latin typeface="Century Gothic"/>
                <a:ea typeface="Century Gothic"/>
                <a:cs typeface="Century Gothic"/>
                <a:sym typeface="Century Gothic"/>
              </a:rPr>
              <a:t>with a target of at least one meaningful watershed educational experience in elementary, middle and high school </a:t>
            </a:r>
            <a:r>
              <a:rPr b="1" i="0" lang="en-US" sz="1800" u="none" cap="none" strike="noStrike">
                <a:solidFill>
                  <a:schemeClr val="dk1"/>
                </a:solidFill>
                <a:latin typeface="Century Gothic"/>
                <a:ea typeface="Century Gothic"/>
                <a:cs typeface="Century Gothic"/>
                <a:sym typeface="Century Gothic"/>
              </a:rPr>
              <a:t>depending on available resources.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Century Gothic"/>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600"/>
              <a:buFont typeface="Century Gothic"/>
              <a:buNone/>
            </a:pPr>
            <a:r>
              <a:rPr b="1" i="0" lang="en-US" sz="1600" u="none" cap="none" strike="noStrike">
                <a:solidFill>
                  <a:schemeClr val="dk1"/>
                </a:solidFill>
                <a:latin typeface="Century Gothic"/>
                <a:ea typeface="Century Gothic"/>
                <a:cs typeface="Century Gothic"/>
                <a:sym typeface="Century Gothic"/>
              </a:rPr>
              <a:t>2. Sustainable Schools</a:t>
            </a:r>
            <a:endParaRPr b="0" i="0" sz="1400" u="none" cap="none" strike="noStrike">
              <a:solidFill>
                <a:schemeClr val="dk1"/>
              </a:solidFill>
              <a:latin typeface="Arial"/>
              <a:ea typeface="Arial"/>
              <a:cs typeface="Arial"/>
              <a:sym typeface="Arial"/>
            </a:endParaRPr>
          </a:p>
          <a:p>
            <a:pPr indent="-101600" lvl="1"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 Continually increase the number of schools in the region that reduce the impact of their buildings and grounds on their local watershed, environment and human health through best practices, including student-led protection and restoration projects.</a:t>
            </a:r>
            <a:endParaRPr b="0" i="0" sz="1400" u="none" cap="none" strike="noStrike">
              <a:solidFill>
                <a:schemeClr val="dk1"/>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600"/>
              <a:buFont typeface="Century Gothic"/>
              <a:buNone/>
            </a:pPr>
            <a:r>
              <a:rPr b="1" i="0" lang="en-US" sz="1600" u="none" cap="none" strike="noStrike">
                <a:solidFill>
                  <a:schemeClr val="dk1"/>
                </a:solidFill>
                <a:latin typeface="Century Gothic"/>
                <a:ea typeface="Century Gothic"/>
                <a:cs typeface="Century Gothic"/>
                <a:sym typeface="Century Gothic"/>
              </a:rPr>
              <a:t>3. Environmental Literacy Planning</a:t>
            </a:r>
            <a:endParaRPr b="1" i="0" sz="1600" u="none" cap="none" strike="noStrike">
              <a:solidFill>
                <a:schemeClr val="dk1"/>
              </a:solidFill>
              <a:latin typeface="Century Gothic"/>
              <a:ea typeface="Century Gothic"/>
              <a:cs typeface="Century Gothic"/>
              <a:sym typeface="Century Gothic"/>
            </a:endParaRPr>
          </a:p>
          <a:p>
            <a:pPr indent="-101600" lvl="1"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 Each participating Bay jurisdiction should develop a comprehensive and systemic approach to environmental literacy for all students in the region that includes policies, practices and voluntary metrics that support the environmental literacy Goals and Outcomes of this Agreement.</a:t>
            </a:r>
            <a:endParaRPr b="0" i="0" sz="1400" u="none" cap="none" strike="noStrike">
              <a:solidFill>
                <a:schemeClr val="dk1"/>
              </a:solidFill>
              <a:latin typeface="Arial"/>
              <a:ea typeface="Arial"/>
              <a:cs typeface="Arial"/>
              <a:sym typeface="Arial"/>
            </a:endParaRPr>
          </a:p>
        </p:txBody>
      </p:sp>
      <p:sp>
        <p:nvSpPr>
          <p:cNvPr id="1015" name="Google Shape;1015;p129"/>
          <p:cNvSpPr/>
          <p:nvPr/>
        </p:nvSpPr>
        <p:spPr>
          <a:xfrm>
            <a:off x="6404437" y="6305725"/>
            <a:ext cx="84999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https://www.chesapeakebay.net/what/goals/environmental_literacy</a:t>
            </a:r>
            <a:endParaRPr b="0" i="0" sz="1400" u="none" cap="none" strike="noStrike">
              <a:solidFill>
                <a:srgbClr val="000000"/>
              </a:solidFill>
              <a:latin typeface="Arial"/>
              <a:ea typeface="Arial"/>
              <a:cs typeface="Arial"/>
              <a:sym typeface="Arial"/>
            </a:endParaRPr>
          </a:p>
        </p:txBody>
      </p:sp>
      <p:pic>
        <p:nvPicPr>
          <p:cNvPr id="1016" name="Google Shape;1016;p129"/>
          <p:cNvPicPr preferRelativeResize="0"/>
          <p:nvPr/>
        </p:nvPicPr>
        <p:blipFill rotWithShape="1">
          <a:blip r:embed="rId3">
            <a:alphaModFix/>
          </a:blip>
          <a:srcRect b="0" l="0" r="0" t="0"/>
          <a:stretch/>
        </p:blipFill>
        <p:spPr>
          <a:xfrm>
            <a:off x="705792" y="458970"/>
            <a:ext cx="1466588" cy="1393259"/>
          </a:xfrm>
          <a:prstGeom prst="rect">
            <a:avLst/>
          </a:prstGeom>
          <a:noFill/>
          <a:ln cap="flat" cmpd="sng" w="9525">
            <a:solidFill>
              <a:schemeClr val="dk1"/>
            </a:solidFill>
            <a:prstDash val="solid"/>
            <a:round/>
            <a:headEnd len="sm" w="sm" type="none"/>
            <a:tailEnd len="sm" w="sm" type="none"/>
          </a:ln>
        </p:spPr>
      </p:pic>
      <p:sp>
        <p:nvSpPr>
          <p:cNvPr id="1017" name="Google Shape;1017;p129"/>
          <p:cNvSpPr/>
          <p:nvPr/>
        </p:nvSpPr>
        <p:spPr>
          <a:xfrm>
            <a:off x="325213" y="369030"/>
            <a:ext cx="11418000" cy="6244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Image result for Pennsylvania's Watershed Implementation Plan" id="1018" name="Google Shape;1018;p129"/>
          <p:cNvPicPr preferRelativeResize="0"/>
          <p:nvPr/>
        </p:nvPicPr>
        <p:blipFill rotWithShape="1">
          <a:blip r:embed="rId4">
            <a:alphaModFix/>
          </a:blip>
          <a:srcRect b="0" l="0" r="0" t="0"/>
          <a:stretch/>
        </p:blipFill>
        <p:spPr>
          <a:xfrm>
            <a:off x="9875258" y="490469"/>
            <a:ext cx="1558184" cy="1483652"/>
          </a:xfrm>
          <a:prstGeom prst="rect">
            <a:avLst/>
          </a:prstGeom>
          <a:solidFill>
            <a:srgbClr val="ECECEC"/>
          </a:solidFill>
          <a:ln cap="sq" cmpd="sng" w="9525">
            <a:solidFill>
              <a:schemeClr val="dk1"/>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19" name="Google Shape;1019;p129"/>
          <p:cNvSpPr/>
          <p:nvPr/>
        </p:nvSpPr>
        <p:spPr>
          <a:xfrm>
            <a:off x="2172381" y="755240"/>
            <a:ext cx="7714178"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3000" u="none" cap="none" strike="noStrike">
                <a:solidFill>
                  <a:schemeClr val="dk2"/>
                </a:solidFill>
              </a:rPr>
              <a:t>Chesapeake Bay Watershed Agreement: </a:t>
            </a:r>
            <a:endParaRPr b="1" i="0" sz="3000" u="none" cap="none" strike="noStrike">
              <a:solidFill>
                <a:schemeClr val="dk2"/>
              </a:solidFill>
            </a:endParaRPr>
          </a:p>
          <a:p>
            <a:pPr indent="0" lvl="0" marL="0" marR="0" rtl="0" algn="ctr">
              <a:lnSpc>
                <a:spcPct val="100000"/>
              </a:lnSpc>
              <a:spcBef>
                <a:spcPts val="0"/>
              </a:spcBef>
              <a:spcAft>
                <a:spcPts val="0"/>
              </a:spcAft>
              <a:buClr>
                <a:srgbClr val="000000"/>
              </a:buClr>
              <a:buSzPts val="2800"/>
              <a:buFont typeface="Arial"/>
              <a:buNone/>
            </a:pPr>
            <a:r>
              <a:rPr b="1" i="0" lang="en-US" sz="3000" u="none" cap="none" strike="noStrike">
                <a:solidFill>
                  <a:schemeClr val="dk2"/>
                </a:solidFill>
              </a:rPr>
              <a:t>Environmental Literacy Goal</a:t>
            </a:r>
            <a:endParaRPr b="1" i="0" sz="3000" u="none" cap="none" strike="noStrike">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23" name="Shape 1023"/>
        <p:cNvGrpSpPr/>
        <p:nvPr/>
      </p:nvGrpSpPr>
      <p:grpSpPr>
        <a:xfrm>
          <a:off x="0" y="0"/>
          <a:ext cx="0" cy="0"/>
          <a:chOff x="0" y="0"/>
          <a:chExt cx="0" cy="0"/>
        </a:xfrm>
      </p:grpSpPr>
      <p:pic>
        <p:nvPicPr>
          <p:cNvPr id="1024" name="Google Shape;1024;p130">
            <a:hlinkClick r:id="rId3"/>
          </p:cNvPr>
          <p:cNvPicPr preferRelativeResize="0"/>
          <p:nvPr/>
        </p:nvPicPr>
        <p:blipFill rotWithShape="1">
          <a:blip r:embed="rId4">
            <a:alphaModFix/>
          </a:blip>
          <a:srcRect b="0" l="0" r="0" t="0"/>
          <a:stretch/>
        </p:blipFill>
        <p:spPr>
          <a:xfrm>
            <a:off x="4396200" y="1630651"/>
            <a:ext cx="3614266" cy="3326100"/>
          </a:xfrm>
          <a:prstGeom prst="rect">
            <a:avLst/>
          </a:prstGeom>
          <a:noFill/>
          <a:ln cap="flat" cmpd="sng" w="9525">
            <a:solidFill>
              <a:schemeClr val="dk2"/>
            </a:solidFill>
            <a:prstDash val="solid"/>
            <a:round/>
            <a:headEnd len="sm" w="sm" type="none"/>
            <a:tailEnd len="sm" w="sm" type="none"/>
          </a:ln>
        </p:spPr>
      </p:pic>
      <p:sp>
        <p:nvSpPr>
          <p:cNvPr id="1025" name="Google Shape;1025;p130"/>
          <p:cNvSpPr txBox="1"/>
          <p:nvPr>
            <p:ph type="title"/>
          </p:nvPr>
        </p:nvSpPr>
        <p:spPr>
          <a:xfrm>
            <a:off x="1711000" y="593375"/>
            <a:ext cx="89685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Three Key Pieces: Policy and Programs</a:t>
            </a:r>
            <a:endParaRPr/>
          </a:p>
        </p:txBody>
      </p:sp>
      <p:sp>
        <p:nvSpPr>
          <p:cNvPr id="1026" name="Google Shape;1026;p130"/>
          <p:cNvSpPr/>
          <p:nvPr/>
        </p:nvSpPr>
        <p:spPr>
          <a:xfrm>
            <a:off x="554900" y="1630667"/>
            <a:ext cx="3614400" cy="3326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7" name="Google Shape;1027;p130"/>
          <p:cNvSpPr/>
          <p:nvPr/>
        </p:nvSpPr>
        <p:spPr>
          <a:xfrm>
            <a:off x="8276767" y="1630667"/>
            <a:ext cx="3614400" cy="3326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8" name="Google Shape;1028;p130"/>
          <p:cNvSpPr txBox="1"/>
          <p:nvPr/>
        </p:nvSpPr>
        <p:spPr>
          <a:xfrm>
            <a:off x="8352967" y="1630467"/>
            <a:ext cx="3614400" cy="1332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Proxima Nova"/>
                <a:ea typeface="Proxima Nova"/>
                <a:cs typeface="Proxima Nova"/>
                <a:sym typeface="Proxima Nova"/>
              </a:rPr>
              <a:t>PA Pathways to Green Schools</a:t>
            </a:r>
            <a:endParaRPr b="1" i="0" sz="3200" u="none" cap="none" strike="noStrike">
              <a:solidFill>
                <a:srgbClr val="000000"/>
              </a:solidFill>
              <a:latin typeface="Proxima Nova"/>
              <a:ea typeface="Proxima Nova"/>
              <a:cs typeface="Proxima Nova"/>
              <a:sym typeface="Proxima Nova"/>
            </a:endParaRPr>
          </a:p>
        </p:txBody>
      </p:sp>
      <p:sp>
        <p:nvSpPr>
          <p:cNvPr id="1029" name="Google Shape;1029;p130"/>
          <p:cNvSpPr txBox="1"/>
          <p:nvPr/>
        </p:nvSpPr>
        <p:spPr>
          <a:xfrm>
            <a:off x="515500" y="1630733"/>
            <a:ext cx="3614400" cy="3326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Proxima Nova"/>
                <a:ea typeface="Proxima Nova"/>
                <a:cs typeface="Proxima Nova"/>
                <a:sym typeface="Proxima Nova"/>
              </a:rPr>
              <a:t>Pennsylvania Environmental Education Act</a:t>
            </a:r>
            <a:endParaRPr b="1" i="0" sz="25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Proxima Nova"/>
              <a:ea typeface="Proxima Nova"/>
              <a:cs typeface="Proxima Nova"/>
              <a:sym typeface="Proxima Nova"/>
            </a:endParaRPr>
          </a:p>
        </p:txBody>
      </p:sp>
      <p:pic>
        <p:nvPicPr>
          <p:cNvPr id="1030" name="Google Shape;1030;p130"/>
          <p:cNvPicPr preferRelativeResize="0"/>
          <p:nvPr/>
        </p:nvPicPr>
        <p:blipFill rotWithShape="1">
          <a:blip r:embed="rId5">
            <a:alphaModFix/>
          </a:blip>
          <a:srcRect b="0" l="0" r="0" t="0"/>
          <a:stretch/>
        </p:blipFill>
        <p:spPr>
          <a:xfrm>
            <a:off x="8856196" y="2924565"/>
            <a:ext cx="2285664" cy="2032096"/>
          </a:xfrm>
          <a:prstGeom prst="rect">
            <a:avLst/>
          </a:prstGeom>
          <a:noFill/>
          <a:ln>
            <a:noFill/>
          </a:ln>
        </p:spPr>
      </p:pic>
      <p:pic>
        <p:nvPicPr>
          <p:cNvPr id="1031" name="Google Shape;1031;p130"/>
          <p:cNvPicPr preferRelativeResize="0"/>
          <p:nvPr/>
        </p:nvPicPr>
        <p:blipFill rotWithShape="1">
          <a:blip r:embed="rId6">
            <a:alphaModFix/>
          </a:blip>
          <a:srcRect b="0" l="0" r="0" t="0"/>
          <a:stretch/>
        </p:blipFill>
        <p:spPr>
          <a:xfrm>
            <a:off x="554900" y="3835716"/>
            <a:ext cx="1154760" cy="1135533"/>
          </a:xfrm>
          <a:prstGeom prst="rect">
            <a:avLst/>
          </a:prstGeom>
          <a:noFill/>
          <a:ln>
            <a:noFill/>
          </a:ln>
        </p:spPr>
      </p:pic>
      <p:pic>
        <p:nvPicPr>
          <p:cNvPr id="1032" name="Google Shape;1032;p130"/>
          <p:cNvPicPr preferRelativeResize="0"/>
          <p:nvPr/>
        </p:nvPicPr>
        <p:blipFill rotWithShape="1">
          <a:blip r:embed="rId5">
            <a:alphaModFix/>
          </a:blip>
          <a:srcRect b="0" l="0" r="0" t="0"/>
          <a:stretch/>
        </p:blipFill>
        <p:spPr>
          <a:xfrm>
            <a:off x="1717584" y="1706675"/>
            <a:ext cx="1210232" cy="1066559"/>
          </a:xfrm>
          <a:prstGeom prst="rect">
            <a:avLst/>
          </a:prstGeom>
          <a:noFill/>
          <a:ln>
            <a:noFill/>
          </a:ln>
        </p:spPr>
      </p:pic>
      <p:pic>
        <p:nvPicPr>
          <p:cNvPr id="1033" name="Google Shape;1033;p130"/>
          <p:cNvPicPr preferRelativeResize="0"/>
          <p:nvPr/>
        </p:nvPicPr>
        <p:blipFill rotWithShape="1">
          <a:blip r:embed="rId7">
            <a:alphaModFix/>
          </a:blip>
          <a:srcRect b="0" l="0" r="0" t="0"/>
          <a:stretch/>
        </p:blipFill>
        <p:spPr>
          <a:xfrm>
            <a:off x="2975133" y="3850292"/>
            <a:ext cx="1154767" cy="1106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37" name="Shape 1037"/>
        <p:cNvGrpSpPr/>
        <p:nvPr/>
      </p:nvGrpSpPr>
      <p:grpSpPr>
        <a:xfrm>
          <a:off x="0" y="0"/>
          <a:ext cx="0" cy="0"/>
          <a:chOff x="0" y="0"/>
          <a:chExt cx="0" cy="0"/>
        </a:xfrm>
      </p:grpSpPr>
      <p:sp>
        <p:nvSpPr>
          <p:cNvPr id="1038" name="Google Shape;1038;p131"/>
          <p:cNvSpPr txBox="1"/>
          <p:nvPr>
            <p:ph type="title"/>
          </p:nvPr>
        </p:nvSpPr>
        <p:spPr>
          <a:xfrm>
            <a:off x="318067" y="164583"/>
            <a:ext cx="11360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800">
                <a:latin typeface="Arial"/>
                <a:ea typeface="Arial"/>
                <a:cs typeface="Arial"/>
                <a:sym typeface="Arial"/>
              </a:rPr>
              <a:t>PA Environmental Literacy Plan</a:t>
            </a:r>
            <a:endParaRPr b="1" sz="3800">
              <a:latin typeface="Arial"/>
              <a:ea typeface="Arial"/>
              <a:cs typeface="Arial"/>
              <a:sym typeface="Arial"/>
            </a:endParaRPr>
          </a:p>
        </p:txBody>
      </p:sp>
      <p:sp>
        <p:nvSpPr>
          <p:cNvPr id="1039" name="Google Shape;1039;p131"/>
          <p:cNvSpPr txBox="1"/>
          <p:nvPr/>
        </p:nvSpPr>
        <p:spPr>
          <a:xfrm>
            <a:off x="-37000" y="1660267"/>
            <a:ext cx="5218800" cy="4309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rPr i="0" lang="en-US" sz="2400" u="none" cap="none" strike="noStrike">
                <a:solidFill>
                  <a:srgbClr val="000000"/>
                </a:solidFill>
              </a:rPr>
              <a:t>Examines 8 focus areas:</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The School System</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Life-Long Learners and Civic Engagement </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Sustainable Practices, Healthy Living and the Environment</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Funding and Implementation</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Partnerships</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Early Childhood Education</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Pre-Service Education</a:t>
            </a:r>
            <a:endParaRPr i="0" sz="2400" u="none" cap="none" strike="noStrike">
              <a:solidFill>
                <a:srgbClr val="000000"/>
              </a:solidFill>
            </a:endParaRPr>
          </a:p>
          <a:p>
            <a:pPr indent="-457200" lvl="0" marL="6096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Professional Development</a:t>
            </a:r>
            <a:endParaRPr i="0" sz="2400" u="none" cap="none" strike="noStrike">
              <a:solidFill>
                <a:srgbClr val="000000"/>
              </a:solidFill>
            </a:endParaRPr>
          </a:p>
        </p:txBody>
      </p:sp>
      <p:graphicFrame>
        <p:nvGraphicFramePr>
          <p:cNvPr id="1040" name="Google Shape;1040;p131"/>
          <p:cNvGraphicFramePr/>
          <p:nvPr/>
        </p:nvGraphicFramePr>
        <p:xfrm>
          <a:off x="5106658" y="1022644"/>
          <a:ext cx="3000000" cy="3000000"/>
        </p:xfrm>
        <a:graphic>
          <a:graphicData uri="http://schemas.openxmlformats.org/drawingml/2006/table">
            <a:tbl>
              <a:tblPr>
                <a:noFill/>
                <a:tableStyleId>{CCF38B26-6E2E-4C0E-9B68-0521755E9C21}</a:tableStyleId>
              </a:tblPr>
              <a:tblGrid>
                <a:gridCol w="2165575"/>
                <a:gridCol w="2472450"/>
                <a:gridCol w="2235725"/>
              </a:tblGrid>
              <a:tr h="654775">
                <a:tc>
                  <a:txBody>
                    <a:bodyPr/>
                    <a:lstStyle/>
                    <a:p>
                      <a:pPr indent="0" lvl="0" marL="0" marR="0" rtl="0" algn="ctr">
                        <a:lnSpc>
                          <a:spcPct val="115000"/>
                        </a:lnSpc>
                        <a:spcBef>
                          <a:spcPts val="0"/>
                        </a:spcBef>
                        <a:spcAft>
                          <a:spcPts val="0"/>
                        </a:spcAft>
                        <a:buClr>
                          <a:srgbClr val="000000"/>
                        </a:buClr>
                        <a:buSzPts val="1300"/>
                        <a:buFont typeface="Arial"/>
                        <a:buNone/>
                      </a:pPr>
                      <a:r>
                        <a:rPr b="1" lang="en-US" sz="1300" u="none" cap="none" strike="noStrike"/>
                        <a:t>Recommendations</a:t>
                      </a:r>
                      <a:endParaRPr b="1"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Clr>
                          <a:srgbClr val="000000"/>
                        </a:buClr>
                        <a:buSzPts val="1300"/>
                        <a:buFont typeface="Arial"/>
                        <a:buNone/>
                      </a:pPr>
                      <a:r>
                        <a:rPr b="1" lang="en-US" sz="1300" u="none" cap="none" strike="noStrike"/>
                        <a:t>Action Steps</a:t>
                      </a:r>
                      <a:endParaRPr b="1" sz="1300" u="none" cap="none" strike="noStrike"/>
                    </a:p>
                    <a:p>
                      <a:pPr indent="0" lvl="0" marL="0" marR="0" rtl="0" algn="ctr">
                        <a:lnSpc>
                          <a:spcPct val="115000"/>
                        </a:lnSpc>
                        <a:spcBef>
                          <a:spcPts val="0"/>
                        </a:spcBef>
                        <a:spcAft>
                          <a:spcPts val="0"/>
                        </a:spcAft>
                        <a:buClr>
                          <a:srgbClr val="000000"/>
                        </a:buClr>
                        <a:buSzPts val="1300"/>
                        <a:buFont typeface="Arial"/>
                        <a:buNone/>
                      </a:pPr>
                      <a:r>
                        <a:rPr b="1" lang="en-US" sz="1300" u="none" cap="none" strike="noStrike"/>
                        <a:t>Providers</a:t>
                      </a:r>
                      <a:endParaRPr b="1"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2659425">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School System - Recommendation 3:</a:t>
                      </a:r>
                      <a:endParaRPr b="1"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Engage students in meaningful outdoor learning experiences to address the PA Academic Standards (Chapter 4).</a:t>
                      </a:r>
                      <a:endParaRPr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 Incorporate meaningful outdoor learning experiences at the primary, intermediate, middle and high school levels.</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 </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2. Utilize environmentally- oriented service learning and citizen science projects throughout the K-12 continuum to solidify student environmental literacy.</a:t>
                      </a:r>
                      <a:endParaRPr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 Work to encourage environmental related after-school and summer enrichment programs for students.</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 </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4. Promote the use of real world environmental concerns in project based learning experiences.</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en-US" sz="1300" u="none" cap="none" strike="noStrike"/>
                        <a:t> </a:t>
                      </a:r>
                      <a:endParaRPr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912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Life Long Learner Recommendation 5 </a:t>
                      </a:r>
                      <a:r>
                        <a:rPr lang="en-US" sz="1300" u="none" cap="none" strike="noStrike"/>
                        <a:t>Provide environmental learning opportunities to a diverse population not currently represented in the leadership or decision making.</a:t>
                      </a:r>
                      <a:endParaRPr b="1"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 Engage minority and stakeholder groups so that all stakeholders have equitable access to environmental education.</a:t>
                      </a:r>
                      <a:endParaRPr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School districts, higher education, conservation districts, environmental non-profits, governmental agencies, businesses, industries, Penn State Cooperative Extension and/or families</a:t>
                      </a:r>
                      <a:endParaRPr sz="1300" u="none" cap="none" strike="noStrike"/>
                    </a:p>
                  </a:txBody>
                  <a:tcPr marT="121900" marB="121900"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45" name="Shape 1045"/>
        <p:cNvGrpSpPr/>
        <p:nvPr/>
      </p:nvGrpSpPr>
      <p:grpSpPr>
        <a:xfrm>
          <a:off x="0" y="0"/>
          <a:ext cx="0" cy="0"/>
          <a:chOff x="0" y="0"/>
          <a:chExt cx="0" cy="0"/>
        </a:xfrm>
      </p:grpSpPr>
      <p:sp>
        <p:nvSpPr>
          <p:cNvPr id="1046" name="Google Shape;1046;p132"/>
          <p:cNvSpPr txBox="1"/>
          <p:nvPr/>
        </p:nvSpPr>
        <p:spPr>
          <a:xfrm>
            <a:off x="804175" y="556525"/>
            <a:ext cx="10666800" cy="60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t>Pennsylvania Environmental Literacy Plan (Statewide)</a:t>
            </a:r>
            <a:endParaRPr sz="2500"/>
          </a:p>
          <a:p>
            <a:pPr indent="0" lvl="0" marL="0" rtl="0" algn="l">
              <a:spcBef>
                <a:spcPts val="0"/>
              </a:spcBef>
              <a:spcAft>
                <a:spcPts val="0"/>
              </a:spcAft>
              <a:buNone/>
            </a:pPr>
            <a:r>
              <a:rPr lang="en-US" sz="2500" u="sng">
                <a:solidFill>
                  <a:schemeClr val="hlink"/>
                </a:solidFill>
                <a:hlinkClick r:id="rId3"/>
              </a:rPr>
              <a:t>https://naaee.org/eepro/resources/pennsylvania-elp</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a:t>2018-2019 Environmental Literacy Planning and Management Strategy</a:t>
            </a:r>
            <a:endParaRPr sz="2500"/>
          </a:p>
          <a:p>
            <a:pPr indent="0" lvl="0" marL="0" rtl="0" algn="l">
              <a:spcBef>
                <a:spcPts val="0"/>
              </a:spcBef>
              <a:spcAft>
                <a:spcPts val="0"/>
              </a:spcAft>
              <a:buNone/>
            </a:pPr>
            <a:r>
              <a:rPr lang="en-US" sz="2500" u="sng">
                <a:solidFill>
                  <a:schemeClr val="hlink"/>
                </a:solidFill>
                <a:hlinkClick r:id="rId4"/>
              </a:rPr>
              <a:t>https://www.chesapeakebay.net/documents/22071/2018-2019_environmental_literacy_planning_management_strategy.pdf</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a:t>Logic Plan and Work Plan</a:t>
            </a:r>
            <a:endParaRPr sz="2500"/>
          </a:p>
          <a:p>
            <a:pPr indent="0" lvl="0" marL="0" rtl="0" algn="l">
              <a:spcBef>
                <a:spcPts val="0"/>
              </a:spcBef>
              <a:spcAft>
                <a:spcPts val="0"/>
              </a:spcAft>
              <a:buNone/>
            </a:pPr>
            <a:r>
              <a:rPr lang="en-US" sz="2500" u="sng">
                <a:solidFill>
                  <a:schemeClr val="hlink"/>
                </a:solidFill>
                <a:hlinkClick r:id="rId5"/>
              </a:rPr>
              <a:t>https://www.chesapeakebay.net/documents/22069/2018-2019_environmental_literacy_students_workplan.pdf</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a:t>Chesapeake Bay Agreement (Final Signed Document)</a:t>
            </a:r>
            <a:endParaRPr sz="2500"/>
          </a:p>
          <a:p>
            <a:pPr indent="0" lvl="0" marL="0" rtl="0" algn="l">
              <a:lnSpc>
                <a:spcPct val="115000"/>
              </a:lnSpc>
              <a:spcBef>
                <a:spcPts val="1200"/>
              </a:spcBef>
              <a:spcAft>
                <a:spcPts val="1200"/>
              </a:spcAft>
              <a:buClr>
                <a:schemeClr val="dk1"/>
              </a:buClr>
              <a:buSzPts val="1100"/>
              <a:buFont typeface="Arial"/>
              <a:buNone/>
            </a:pPr>
            <a:r>
              <a:rPr lang="en-US" sz="2500" u="sng">
                <a:solidFill>
                  <a:schemeClr val="hlink"/>
                </a:solidFill>
                <a:hlinkClick r:id="rId6"/>
              </a:rPr>
              <a:t>https://www.epa.gov/sites/production/files/2016-01/documents/attachment1chesapeakebaywatershedagreement.pdf</a:t>
            </a:r>
            <a:endParaRPr sz="2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50" name="Shape 1050"/>
        <p:cNvGrpSpPr/>
        <p:nvPr/>
      </p:nvGrpSpPr>
      <p:grpSpPr>
        <a:xfrm>
          <a:off x="0" y="0"/>
          <a:ext cx="0" cy="0"/>
          <a:chOff x="0" y="0"/>
          <a:chExt cx="0" cy="0"/>
        </a:xfrm>
      </p:grpSpPr>
      <p:sp>
        <p:nvSpPr>
          <p:cNvPr id="1051" name="Google Shape;1051;p133"/>
          <p:cNvSpPr txBox="1"/>
          <p:nvPr>
            <p:ph type="title"/>
          </p:nvPr>
        </p:nvSpPr>
        <p:spPr>
          <a:xfrm>
            <a:off x="228600" y="440967"/>
            <a:ext cx="11360700" cy="763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Academic Standards</a:t>
            </a:r>
            <a:endParaRPr b="1" sz="3800">
              <a:solidFill>
                <a:srgbClr val="31538F"/>
              </a:solidFill>
              <a:latin typeface="Arial"/>
              <a:ea typeface="Arial"/>
              <a:cs typeface="Arial"/>
              <a:sym typeface="Arial"/>
            </a:endParaRPr>
          </a:p>
        </p:txBody>
      </p:sp>
      <p:sp>
        <p:nvSpPr>
          <p:cNvPr id="1052" name="Google Shape;1052;p133"/>
          <p:cNvSpPr txBox="1"/>
          <p:nvPr/>
        </p:nvSpPr>
        <p:spPr>
          <a:xfrm>
            <a:off x="5227250" y="1586650"/>
            <a:ext cx="6583800" cy="4769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800"/>
              <a:t>Environment and Sustainability Education, as a large construct bridges nearly all of PA’s Academic Standards</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US" sz="2800"/>
              <a:t>The study of the </a:t>
            </a:r>
            <a:r>
              <a:rPr b="1" lang="en-US" sz="2800"/>
              <a:t>watershed</a:t>
            </a:r>
            <a:r>
              <a:rPr lang="en-US" sz="2800"/>
              <a:t> aligns directly to three of PA’s current academic standard discipline areas</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US" sz="2800"/>
              <a:t>It can also easily integrate components of math, history, economics, civics, ELA, music, world languages. </a:t>
            </a:r>
            <a:endParaRPr sz="2800"/>
          </a:p>
        </p:txBody>
      </p:sp>
      <p:sp>
        <p:nvSpPr>
          <p:cNvPr id="1053" name="Google Shape;1053;p133"/>
          <p:cNvSpPr txBox="1"/>
          <p:nvPr/>
        </p:nvSpPr>
        <p:spPr>
          <a:xfrm>
            <a:off x="802550" y="2754275"/>
            <a:ext cx="410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a:ea typeface="Nunito"/>
              <a:cs typeface="Nunito"/>
              <a:sym typeface="Nunito"/>
            </a:endParaRPr>
          </a:p>
        </p:txBody>
      </p:sp>
      <p:sp>
        <p:nvSpPr>
          <p:cNvPr id="1054" name="Google Shape;1054;p133"/>
          <p:cNvSpPr/>
          <p:nvPr/>
        </p:nvSpPr>
        <p:spPr>
          <a:xfrm rot="-3295916">
            <a:off x="2007579" y="3457270"/>
            <a:ext cx="1314770" cy="1309443"/>
          </a:xfrm>
          <a:prstGeom prst="ellipse">
            <a:avLst/>
          </a:prstGeom>
          <a:solidFill>
            <a:srgbClr val="A1C3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5" name="Google Shape;1055;p133"/>
          <p:cNvGrpSpPr/>
          <p:nvPr/>
        </p:nvGrpSpPr>
        <p:grpSpPr>
          <a:xfrm>
            <a:off x="2287076" y="3067909"/>
            <a:ext cx="2919699" cy="3288122"/>
            <a:chOff x="4184863" y="1520199"/>
            <a:chExt cx="2958454" cy="3298347"/>
          </a:xfrm>
        </p:grpSpPr>
        <p:sp>
          <p:nvSpPr>
            <p:cNvPr id="1056" name="Google Shape;1056;p133"/>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33"/>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33"/>
            <p:cNvSpPr txBox="1"/>
            <p:nvPr/>
          </p:nvSpPr>
          <p:spPr>
            <a:xfrm rot="-3779206">
              <a:off x="4733108" y="2863707"/>
              <a:ext cx="1577952" cy="56337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Technology &amp; Engineering </a:t>
              </a:r>
              <a:endParaRPr b="0" i="0" sz="1000" u="none" cap="none" strike="noStrike">
                <a:solidFill>
                  <a:srgbClr val="FFFFFF"/>
                </a:solidFill>
                <a:latin typeface="Arial"/>
                <a:ea typeface="Arial"/>
                <a:cs typeface="Arial"/>
                <a:sym typeface="Arial"/>
              </a:endParaRPr>
            </a:p>
          </p:txBody>
        </p:sp>
      </p:grpSp>
      <p:grpSp>
        <p:nvGrpSpPr>
          <p:cNvPr id="1059" name="Google Shape;1059;p133"/>
          <p:cNvGrpSpPr/>
          <p:nvPr/>
        </p:nvGrpSpPr>
        <p:grpSpPr>
          <a:xfrm>
            <a:off x="977331" y="1495875"/>
            <a:ext cx="3250431" cy="3212925"/>
            <a:chOff x="2857731" y="-71332"/>
            <a:chExt cx="3293577" cy="3222916"/>
          </a:xfrm>
        </p:grpSpPr>
        <p:sp>
          <p:nvSpPr>
            <p:cNvPr id="1060" name="Google Shape;1060;p133"/>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33"/>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33"/>
            <p:cNvSpPr txBox="1"/>
            <p:nvPr/>
          </p:nvSpPr>
          <p:spPr>
            <a:xfrm>
              <a:off x="3646260" y="1153123"/>
              <a:ext cx="1979100" cy="70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FFFFFF"/>
                  </a:solidFill>
                  <a:latin typeface="Arial"/>
                  <a:ea typeface="Arial"/>
                  <a:cs typeface="Arial"/>
                  <a:sym typeface="Arial"/>
                </a:rPr>
                <a:t>Environment Literacy and Sustainability</a:t>
              </a:r>
              <a:endParaRPr b="1" i="0" sz="1100" u="none" cap="none" strike="noStrike">
                <a:solidFill>
                  <a:srgbClr val="FFFFFF"/>
                </a:solidFill>
                <a:latin typeface="Arial"/>
                <a:ea typeface="Arial"/>
                <a:cs typeface="Arial"/>
                <a:sym typeface="Arial"/>
              </a:endParaRPr>
            </a:p>
          </p:txBody>
        </p:sp>
      </p:grpSp>
      <p:grpSp>
        <p:nvGrpSpPr>
          <p:cNvPr id="1063" name="Google Shape;1063;p133"/>
          <p:cNvGrpSpPr/>
          <p:nvPr/>
        </p:nvGrpSpPr>
        <p:grpSpPr>
          <a:xfrm>
            <a:off x="91247" y="3231870"/>
            <a:ext cx="3379573" cy="3112599"/>
            <a:chOff x="1959887" y="1684671"/>
            <a:chExt cx="3424433" cy="3122278"/>
          </a:xfrm>
        </p:grpSpPr>
        <p:sp>
          <p:nvSpPr>
            <p:cNvPr id="1064" name="Google Shape;1064;p133"/>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33"/>
            <p:cNvSpPr/>
            <p:nvPr/>
          </p:nvSpPr>
          <p:spPr>
            <a:xfrm rot="-3280090">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33"/>
            <p:cNvSpPr txBox="1"/>
            <p:nvPr/>
          </p:nvSpPr>
          <p:spPr>
            <a:xfrm flipH="1" rot="3725338">
              <a:off x="2737221" y="2786149"/>
              <a:ext cx="1753472" cy="563243"/>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Science Domains</a:t>
              </a:r>
              <a:endParaRPr b="0" i="0" sz="1200" u="none" cap="none" strike="noStrike">
                <a:solidFill>
                  <a:srgbClr val="FFFFFF"/>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70" name="Shape 1070"/>
        <p:cNvGrpSpPr/>
        <p:nvPr/>
      </p:nvGrpSpPr>
      <p:grpSpPr>
        <a:xfrm>
          <a:off x="0" y="0"/>
          <a:ext cx="0" cy="0"/>
          <a:chOff x="0" y="0"/>
          <a:chExt cx="0" cy="0"/>
        </a:xfrm>
      </p:grpSpPr>
      <p:sp>
        <p:nvSpPr>
          <p:cNvPr id="1071" name="Google Shape;1071;p134"/>
          <p:cNvSpPr txBox="1"/>
          <p:nvPr>
            <p:ph type="title"/>
          </p:nvPr>
        </p:nvSpPr>
        <p:spPr>
          <a:xfrm>
            <a:off x="0" y="152400"/>
            <a:ext cx="12192000" cy="1332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600">
                <a:solidFill>
                  <a:srgbClr val="31538F"/>
                </a:solidFill>
                <a:latin typeface="Arial"/>
                <a:ea typeface="Arial"/>
                <a:cs typeface="Arial"/>
                <a:sym typeface="Arial"/>
              </a:rPr>
              <a:t>PA Environmental Literacy and Sustainability</a:t>
            </a:r>
            <a:r>
              <a:rPr b="1" lang="en-US" sz="3600">
                <a:solidFill>
                  <a:srgbClr val="31538F"/>
                </a:solidFill>
                <a:latin typeface="Arial"/>
                <a:ea typeface="Arial"/>
                <a:cs typeface="Arial"/>
                <a:sym typeface="Arial"/>
              </a:rPr>
              <a:t> Standards call for LOCAL focus</a:t>
            </a:r>
            <a:endParaRPr b="1" sz="3600">
              <a:solidFill>
                <a:srgbClr val="31538F"/>
              </a:solidFill>
              <a:latin typeface="Arial"/>
              <a:ea typeface="Arial"/>
              <a:cs typeface="Arial"/>
              <a:sym typeface="Arial"/>
            </a:endParaRPr>
          </a:p>
        </p:txBody>
      </p:sp>
      <p:sp>
        <p:nvSpPr>
          <p:cNvPr id="1072" name="Google Shape;1072;p134"/>
          <p:cNvSpPr txBox="1"/>
          <p:nvPr>
            <p:ph idx="1" type="body"/>
          </p:nvPr>
        </p:nvSpPr>
        <p:spPr>
          <a:xfrm>
            <a:off x="7223750" y="1765225"/>
            <a:ext cx="4709700" cy="3570300"/>
          </a:xfrm>
          <a:prstGeom prst="rect">
            <a:avLst/>
          </a:prstGeom>
          <a:noFill/>
        </p:spPr>
        <p:txBody>
          <a:bodyPr anchorCtr="0" anchor="t" bIns="45700" lIns="91425" spcFirstLastPara="1" rIns="91425" wrap="square" tIns="45700">
            <a:noAutofit/>
          </a:bodyPr>
          <a:lstStyle/>
          <a:p>
            <a:pPr indent="0" lvl="0" marL="0" rtl="0" algn="l">
              <a:spcBef>
                <a:spcPts val="480"/>
              </a:spcBef>
              <a:spcAft>
                <a:spcPts val="0"/>
              </a:spcAft>
              <a:buNone/>
            </a:pPr>
            <a:r>
              <a:t/>
            </a:r>
            <a:endParaRPr b="1">
              <a:solidFill>
                <a:srgbClr val="000000"/>
              </a:solidFill>
              <a:highlight>
                <a:srgbClr val="EDEBE9"/>
              </a:highlight>
              <a:latin typeface="Arial"/>
              <a:ea typeface="Arial"/>
              <a:cs typeface="Arial"/>
              <a:sym typeface="Arial"/>
            </a:endParaRPr>
          </a:p>
          <a:p>
            <a:pPr indent="0" lvl="0" marL="0" rtl="0" algn="l">
              <a:spcBef>
                <a:spcPts val="480"/>
              </a:spcBef>
              <a:spcAft>
                <a:spcPts val="0"/>
              </a:spcAft>
              <a:buClr>
                <a:schemeClr val="dk1"/>
              </a:buClr>
              <a:buSzPts val="1500"/>
              <a:buFont typeface="Arial"/>
              <a:buNone/>
            </a:pPr>
            <a:r>
              <a:rPr b="1" lang="en-US">
                <a:solidFill>
                  <a:srgbClr val="000000"/>
                </a:solidFill>
                <a:latin typeface="Arial"/>
                <a:ea typeface="Arial"/>
                <a:cs typeface="Arial"/>
                <a:sym typeface="Arial"/>
              </a:rPr>
              <a:t>The focus of environmental education should be on local and regional issues.</a:t>
            </a:r>
            <a:endParaRPr b="1">
              <a:solidFill>
                <a:srgbClr val="000000"/>
              </a:solidFill>
              <a:latin typeface="Arial"/>
              <a:ea typeface="Arial"/>
              <a:cs typeface="Arial"/>
              <a:sym typeface="Arial"/>
            </a:endParaRPr>
          </a:p>
          <a:p>
            <a:pPr indent="0" lvl="0" marL="0" rtl="0" algn="l">
              <a:spcBef>
                <a:spcPts val="480"/>
              </a:spcBef>
              <a:spcAft>
                <a:spcPts val="0"/>
              </a:spcAft>
              <a:buNone/>
            </a:pPr>
            <a:r>
              <a:t/>
            </a:r>
            <a:endParaRPr>
              <a:solidFill>
                <a:srgbClr val="000000"/>
              </a:solidFill>
              <a:latin typeface="Arial"/>
              <a:ea typeface="Arial"/>
              <a:cs typeface="Arial"/>
              <a:sym typeface="Arial"/>
            </a:endParaRPr>
          </a:p>
          <a:p>
            <a:pPr indent="0" lvl="0" marL="0" rtl="0" algn="l">
              <a:spcBef>
                <a:spcPts val="480"/>
              </a:spcBef>
              <a:spcAft>
                <a:spcPts val="0"/>
              </a:spcAft>
              <a:buNone/>
            </a:pPr>
            <a:r>
              <a:rPr lang="en-US">
                <a:solidFill>
                  <a:srgbClr val="000000"/>
                </a:solidFill>
                <a:latin typeface="Arial"/>
                <a:ea typeface="Arial"/>
                <a:cs typeface="Arial"/>
                <a:sym typeface="Arial"/>
              </a:rPr>
              <a:t>Help students take ownership of local and regional issues before focusing on global issues</a:t>
            </a:r>
            <a:endParaRPr>
              <a:solidFill>
                <a:srgbClr val="000000"/>
              </a:solidFill>
              <a:latin typeface="Arial"/>
              <a:ea typeface="Arial"/>
              <a:cs typeface="Arial"/>
              <a:sym typeface="Arial"/>
            </a:endParaRPr>
          </a:p>
        </p:txBody>
      </p:sp>
      <p:pic>
        <p:nvPicPr>
          <p:cNvPr id="1073" name="Google Shape;1073;p134"/>
          <p:cNvPicPr preferRelativeResize="0"/>
          <p:nvPr/>
        </p:nvPicPr>
        <p:blipFill>
          <a:blip r:embed="rId3">
            <a:alphaModFix/>
          </a:blip>
          <a:stretch>
            <a:fillRect/>
          </a:stretch>
        </p:blipFill>
        <p:spPr>
          <a:xfrm>
            <a:off x="152400" y="1689033"/>
            <a:ext cx="6969456" cy="4555200"/>
          </a:xfrm>
          <a:prstGeom prst="rect">
            <a:avLst/>
          </a:prstGeom>
          <a:noFill/>
          <a:ln>
            <a:noFill/>
          </a:ln>
        </p:spPr>
      </p:pic>
      <p:sp>
        <p:nvSpPr>
          <p:cNvPr id="1074" name="Google Shape;1074;p134"/>
          <p:cNvSpPr txBox="1"/>
          <p:nvPr/>
        </p:nvSpPr>
        <p:spPr>
          <a:xfrm>
            <a:off x="203200" y="1981200"/>
            <a:ext cx="3999900" cy="39999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t> </a:t>
            </a:r>
            <a:endParaRPr sz="1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79" name="Shape 1079"/>
        <p:cNvGrpSpPr/>
        <p:nvPr/>
      </p:nvGrpSpPr>
      <p:grpSpPr>
        <a:xfrm>
          <a:off x="0" y="0"/>
          <a:ext cx="0" cy="0"/>
          <a:chOff x="0" y="0"/>
          <a:chExt cx="0" cy="0"/>
        </a:xfrm>
      </p:grpSpPr>
      <p:pic>
        <p:nvPicPr>
          <p:cNvPr descr="Graphic with the word &quot;STEM&quot; and images related to STEM education" id="1080" name="Google Shape;1080;p135" title="Science, Technology, Engineering and Math (STEM)"/>
          <p:cNvPicPr preferRelativeResize="0"/>
          <p:nvPr/>
        </p:nvPicPr>
        <p:blipFill rotWithShape="1">
          <a:blip r:embed="rId3">
            <a:alphaModFix/>
          </a:blip>
          <a:srcRect b="0" l="0" r="0" t="0"/>
          <a:stretch/>
        </p:blipFill>
        <p:spPr>
          <a:xfrm>
            <a:off x="1597089" y="86375"/>
            <a:ext cx="8833103" cy="4495800"/>
          </a:xfrm>
          <a:prstGeom prst="rect">
            <a:avLst/>
          </a:prstGeom>
          <a:noFill/>
          <a:ln>
            <a:noFill/>
          </a:ln>
        </p:spPr>
      </p:pic>
      <p:sp>
        <p:nvSpPr>
          <p:cNvPr id="1081" name="Google Shape;1081;p135"/>
          <p:cNvSpPr txBox="1"/>
          <p:nvPr/>
        </p:nvSpPr>
        <p:spPr>
          <a:xfrm>
            <a:off x="825975" y="4658725"/>
            <a:ext cx="107118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500"/>
              <a:t>A pathway to the future! </a:t>
            </a:r>
            <a:endParaRPr sz="3500"/>
          </a:p>
          <a:p>
            <a:pPr indent="0" lvl="0" marL="0" rtl="0" algn="ctr">
              <a:spcBef>
                <a:spcPts val="0"/>
              </a:spcBef>
              <a:spcAft>
                <a:spcPts val="0"/>
              </a:spcAft>
              <a:buNone/>
            </a:pPr>
            <a:r>
              <a:rPr lang="en-US" sz="3500"/>
              <a:t>Informed by discussions with the PA STEM Coalition and other stakeholders across the state and nation</a:t>
            </a:r>
            <a:endParaRPr sz="3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85" name="Shape 1085"/>
        <p:cNvGrpSpPr/>
        <p:nvPr/>
      </p:nvGrpSpPr>
      <p:grpSpPr>
        <a:xfrm>
          <a:off x="0" y="0"/>
          <a:ext cx="0" cy="0"/>
          <a:chOff x="0" y="0"/>
          <a:chExt cx="0" cy="0"/>
        </a:xfrm>
      </p:grpSpPr>
      <p:sp>
        <p:nvSpPr>
          <p:cNvPr id="1086" name="Google Shape;1086;p13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2100"/>
              </a:spcAft>
              <a:buSzPts val="2400"/>
              <a:buNone/>
            </a:pPr>
            <a:r>
              <a:rPr lang="en-US" sz="3200">
                <a:solidFill>
                  <a:srgbClr val="000000"/>
                </a:solidFill>
                <a:latin typeface="Arial"/>
                <a:ea typeface="Arial"/>
                <a:cs typeface="Arial"/>
                <a:sym typeface="Arial"/>
              </a:rPr>
              <a:t>How do you see an LEA, IU, or school level Environmental Literacy &amp; Sustainability Plan helping the implementation and continuation of a MWEE?</a:t>
            </a:r>
            <a:endParaRPr sz="3200">
              <a:solidFill>
                <a:srgbClr val="000000"/>
              </a:solidFill>
              <a:latin typeface="Arial"/>
              <a:ea typeface="Arial"/>
              <a:cs typeface="Arial"/>
              <a:sym typeface="Arial"/>
            </a:endParaRPr>
          </a:p>
        </p:txBody>
      </p:sp>
      <p:pic>
        <p:nvPicPr>
          <p:cNvPr id="1087" name="Google Shape;1087;p136"/>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56" name="Shape 756"/>
        <p:cNvGrpSpPr/>
        <p:nvPr/>
      </p:nvGrpSpPr>
      <p:grpSpPr>
        <a:xfrm>
          <a:off x="0" y="0"/>
          <a:ext cx="0" cy="0"/>
          <a:chOff x="0" y="0"/>
          <a:chExt cx="0" cy="0"/>
        </a:xfrm>
      </p:grpSpPr>
      <p:sp>
        <p:nvSpPr>
          <p:cNvPr id="757" name="Google Shape;757;p101"/>
          <p:cNvSpPr txBox="1"/>
          <p:nvPr>
            <p:ph type="title"/>
          </p:nvPr>
        </p:nvSpPr>
        <p:spPr>
          <a:xfrm>
            <a:off x="2283900" y="1853374"/>
            <a:ext cx="7624200" cy="34689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000000"/>
              </a:buClr>
              <a:buSzPts val="3200"/>
              <a:buFont typeface="Palatino Linotype"/>
              <a:buNone/>
            </a:pPr>
            <a:r>
              <a:rPr b="1" lang="en-US" sz="3200">
                <a:solidFill>
                  <a:srgbClr val="000000"/>
                </a:solidFill>
                <a:latin typeface="Arial"/>
                <a:ea typeface="Arial"/>
                <a:cs typeface="Arial"/>
                <a:sym typeface="Arial"/>
              </a:rPr>
              <a:t>PA Meaningful Watershed </a:t>
            </a:r>
            <a:br>
              <a:rPr b="1" lang="en-US" sz="3200">
                <a:solidFill>
                  <a:srgbClr val="000000"/>
                </a:solidFill>
                <a:latin typeface="Arial"/>
                <a:ea typeface="Arial"/>
                <a:cs typeface="Arial"/>
                <a:sym typeface="Arial"/>
              </a:rPr>
            </a:br>
            <a:r>
              <a:rPr b="1" lang="en-US" sz="3200">
                <a:solidFill>
                  <a:srgbClr val="000000"/>
                </a:solidFill>
                <a:latin typeface="Arial"/>
                <a:ea typeface="Arial"/>
                <a:cs typeface="Arial"/>
                <a:sym typeface="Arial"/>
              </a:rPr>
              <a:t>Educational Experience </a:t>
            </a:r>
            <a:br>
              <a:rPr b="1" lang="en-US" sz="3200">
                <a:solidFill>
                  <a:srgbClr val="000000"/>
                </a:solidFill>
                <a:latin typeface="Arial"/>
                <a:ea typeface="Arial"/>
                <a:cs typeface="Arial"/>
                <a:sym typeface="Arial"/>
              </a:rPr>
            </a:br>
            <a:r>
              <a:rPr b="1" lang="en-US" sz="3200">
                <a:solidFill>
                  <a:srgbClr val="000000"/>
                </a:solidFill>
                <a:latin typeface="Arial"/>
                <a:ea typeface="Arial"/>
                <a:cs typeface="Arial"/>
                <a:sym typeface="Arial"/>
              </a:rPr>
              <a:t>Ambassador Training</a:t>
            </a:r>
            <a:endParaRPr b="1" sz="3200">
              <a:solidFill>
                <a:srgbClr val="000000"/>
              </a:solidFill>
              <a:latin typeface="Arial"/>
              <a:ea typeface="Arial"/>
              <a:cs typeface="Arial"/>
              <a:sym typeface="Arial"/>
            </a:endParaRPr>
          </a:p>
          <a:p>
            <a:pPr indent="0" lvl="0" marL="0" rtl="0" algn="ctr">
              <a:lnSpc>
                <a:spcPct val="115000"/>
              </a:lnSpc>
              <a:spcBef>
                <a:spcPts val="0"/>
              </a:spcBef>
              <a:spcAft>
                <a:spcPts val="0"/>
              </a:spcAft>
              <a:buClr>
                <a:schemeClr val="dk2"/>
              </a:buClr>
              <a:buSzPts val="1200"/>
              <a:buFont typeface="Palatino Linotype"/>
              <a:buNone/>
            </a:pPr>
            <a:r>
              <a:t/>
            </a:r>
            <a:endParaRPr b="1" sz="1200">
              <a:solidFill>
                <a:srgbClr val="0070C0"/>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b="1" lang="en-US" sz="2000">
                <a:solidFill>
                  <a:srgbClr val="0070C0"/>
                </a:solidFill>
                <a:latin typeface="Arial"/>
                <a:ea typeface="Arial"/>
                <a:cs typeface="Arial"/>
                <a:sym typeface="Arial"/>
              </a:rPr>
              <a:t>NOAA funded PA Environmental Literacy </a:t>
            </a:r>
            <a:br>
              <a:rPr b="1" lang="en-US" sz="2000">
                <a:solidFill>
                  <a:srgbClr val="0070C0"/>
                </a:solidFill>
                <a:latin typeface="Arial"/>
                <a:ea typeface="Arial"/>
                <a:cs typeface="Arial"/>
                <a:sym typeface="Arial"/>
              </a:rPr>
            </a:br>
            <a:r>
              <a:rPr b="1" lang="en-US" sz="2000">
                <a:solidFill>
                  <a:srgbClr val="0070C0"/>
                </a:solidFill>
                <a:latin typeface="Arial"/>
                <a:ea typeface="Arial"/>
                <a:cs typeface="Arial"/>
                <a:sym typeface="Arial"/>
              </a:rPr>
              <a:t>&amp; MWEE Capacity-Building Project </a:t>
            </a:r>
            <a:br>
              <a:rPr b="1" lang="en-US" sz="2000">
                <a:solidFill>
                  <a:srgbClr val="0070C0"/>
                </a:solidFill>
                <a:latin typeface="Arial"/>
                <a:ea typeface="Arial"/>
                <a:cs typeface="Arial"/>
                <a:sym typeface="Arial"/>
              </a:rPr>
            </a:br>
            <a:r>
              <a:rPr b="1" lang="en-US" sz="2000">
                <a:solidFill>
                  <a:srgbClr val="0070C0"/>
                </a:solidFill>
                <a:latin typeface="Arial"/>
                <a:ea typeface="Arial"/>
                <a:cs typeface="Arial"/>
                <a:sym typeface="Arial"/>
              </a:rPr>
              <a:t>(Grant #s NA17NMF4570274, </a:t>
            </a:r>
            <a:endParaRPr b="1" sz="2000">
              <a:solidFill>
                <a:srgbClr val="0070C0"/>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b="1" lang="en-US" sz="2000">
                <a:solidFill>
                  <a:srgbClr val="0070C0"/>
                </a:solidFill>
                <a:latin typeface="Arial"/>
                <a:ea typeface="Arial"/>
                <a:cs typeface="Arial"/>
                <a:sym typeface="Arial"/>
              </a:rPr>
              <a:t>&amp; NA20NMF4570238, </a:t>
            </a:r>
            <a:endParaRPr b="1" sz="2000">
              <a:solidFill>
                <a:srgbClr val="0070C0"/>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b="1" lang="en-US" sz="2000">
                <a:solidFill>
                  <a:srgbClr val="0070C0"/>
                </a:solidFill>
                <a:latin typeface="Arial"/>
                <a:ea typeface="Arial"/>
                <a:cs typeface="Arial"/>
                <a:sym typeface="Arial"/>
              </a:rPr>
              <a:t>&amp; </a:t>
            </a:r>
            <a:r>
              <a:rPr b="1" lang="en-US" sz="2000">
                <a:solidFill>
                  <a:srgbClr val="0070C0"/>
                </a:solidFill>
                <a:latin typeface="Arial"/>
                <a:ea typeface="Arial"/>
                <a:cs typeface="Arial"/>
                <a:sym typeface="Arial"/>
              </a:rPr>
              <a:t>NA22NMF4570318,</a:t>
            </a:r>
            <a:r>
              <a:rPr b="1" lang="en-US" sz="2000">
                <a:solidFill>
                  <a:srgbClr val="0070C0"/>
                </a:solidFill>
                <a:latin typeface="Arial"/>
                <a:ea typeface="Arial"/>
                <a:cs typeface="Arial"/>
                <a:sym typeface="Arial"/>
              </a:rPr>
              <a:t>)</a:t>
            </a:r>
            <a:endParaRPr sz="2000">
              <a:solidFill>
                <a:srgbClr val="000000"/>
              </a:solidFill>
              <a:latin typeface="Arial"/>
              <a:ea typeface="Arial"/>
              <a:cs typeface="Arial"/>
              <a:sym typeface="Arial"/>
            </a:endParaRPr>
          </a:p>
        </p:txBody>
      </p:sp>
      <p:pic>
        <p:nvPicPr>
          <p:cNvPr id="758" name="Google Shape;758;p101"/>
          <p:cNvPicPr preferRelativeResize="0"/>
          <p:nvPr/>
        </p:nvPicPr>
        <p:blipFill rotWithShape="1">
          <a:blip r:embed="rId3">
            <a:alphaModFix/>
          </a:blip>
          <a:srcRect b="0" l="0" r="0" t="0"/>
          <a:stretch/>
        </p:blipFill>
        <p:spPr>
          <a:xfrm>
            <a:off x="1376000" y="3684325"/>
            <a:ext cx="1628625" cy="1368039"/>
          </a:xfrm>
          <a:prstGeom prst="rect">
            <a:avLst/>
          </a:prstGeom>
          <a:noFill/>
          <a:ln>
            <a:noFill/>
          </a:ln>
        </p:spPr>
      </p:pic>
      <p:pic>
        <p:nvPicPr>
          <p:cNvPr id="759" name="Google Shape;759;p101"/>
          <p:cNvPicPr preferRelativeResize="0"/>
          <p:nvPr/>
        </p:nvPicPr>
        <p:blipFill rotWithShape="1">
          <a:blip r:embed="rId4">
            <a:alphaModFix/>
          </a:blip>
          <a:srcRect b="0" l="0" r="0" t="0"/>
          <a:stretch/>
        </p:blipFill>
        <p:spPr>
          <a:xfrm>
            <a:off x="1376006" y="2016149"/>
            <a:ext cx="1323768" cy="1412850"/>
          </a:xfrm>
          <a:prstGeom prst="rect">
            <a:avLst/>
          </a:prstGeom>
          <a:noFill/>
          <a:ln>
            <a:noFill/>
          </a:ln>
        </p:spPr>
      </p:pic>
      <p:pic>
        <p:nvPicPr>
          <p:cNvPr id="760" name="Google Shape;760;p101"/>
          <p:cNvPicPr preferRelativeResize="0"/>
          <p:nvPr/>
        </p:nvPicPr>
        <p:blipFill rotWithShape="1">
          <a:blip r:embed="rId5">
            <a:alphaModFix/>
          </a:blip>
          <a:srcRect b="0" l="0" r="0" t="0"/>
          <a:stretch/>
        </p:blipFill>
        <p:spPr>
          <a:xfrm>
            <a:off x="854838" y="5406463"/>
            <a:ext cx="3139887" cy="659525"/>
          </a:xfrm>
          <a:prstGeom prst="rect">
            <a:avLst/>
          </a:prstGeom>
          <a:noFill/>
          <a:ln>
            <a:noFill/>
          </a:ln>
        </p:spPr>
      </p:pic>
      <p:pic>
        <p:nvPicPr>
          <p:cNvPr id="761" name="Google Shape;761;p101"/>
          <p:cNvPicPr preferRelativeResize="0"/>
          <p:nvPr/>
        </p:nvPicPr>
        <p:blipFill rotWithShape="1">
          <a:blip r:embed="rId6">
            <a:alphaModFix/>
          </a:blip>
          <a:srcRect b="0" l="0" r="0" t="0"/>
          <a:stretch/>
        </p:blipFill>
        <p:spPr>
          <a:xfrm>
            <a:off x="9082375" y="2064523"/>
            <a:ext cx="2350225" cy="1209652"/>
          </a:xfrm>
          <a:prstGeom prst="rect">
            <a:avLst/>
          </a:prstGeom>
          <a:noFill/>
          <a:ln>
            <a:noFill/>
          </a:ln>
        </p:spPr>
      </p:pic>
      <p:pic>
        <p:nvPicPr>
          <p:cNvPr id="762" name="Google Shape;762;p101"/>
          <p:cNvPicPr preferRelativeResize="0"/>
          <p:nvPr/>
        </p:nvPicPr>
        <p:blipFill rotWithShape="1">
          <a:blip r:embed="rId7">
            <a:alphaModFix/>
          </a:blip>
          <a:srcRect b="0" l="0" r="0" t="0"/>
          <a:stretch/>
        </p:blipFill>
        <p:spPr>
          <a:xfrm>
            <a:off x="7884463" y="5406475"/>
            <a:ext cx="3990825" cy="659513"/>
          </a:xfrm>
          <a:prstGeom prst="rect">
            <a:avLst/>
          </a:prstGeom>
          <a:noFill/>
          <a:ln>
            <a:noFill/>
          </a:ln>
        </p:spPr>
      </p:pic>
      <p:pic>
        <p:nvPicPr>
          <p:cNvPr id="763" name="Google Shape;763;p101"/>
          <p:cNvPicPr preferRelativeResize="0"/>
          <p:nvPr/>
        </p:nvPicPr>
        <p:blipFill rotWithShape="1">
          <a:blip r:embed="rId8">
            <a:alphaModFix/>
          </a:blip>
          <a:srcRect b="0" l="0" r="0" t="0"/>
          <a:stretch/>
        </p:blipFill>
        <p:spPr>
          <a:xfrm>
            <a:off x="4420700" y="5406463"/>
            <a:ext cx="3350602" cy="998699"/>
          </a:xfrm>
          <a:prstGeom prst="rect">
            <a:avLst/>
          </a:prstGeom>
          <a:noFill/>
          <a:ln>
            <a:noFill/>
          </a:ln>
        </p:spPr>
      </p:pic>
      <p:pic>
        <p:nvPicPr>
          <p:cNvPr id="764" name="Google Shape;764;p101"/>
          <p:cNvPicPr preferRelativeResize="0"/>
          <p:nvPr/>
        </p:nvPicPr>
        <p:blipFill rotWithShape="1">
          <a:blip r:embed="rId9">
            <a:alphaModFix/>
          </a:blip>
          <a:srcRect b="0" l="0" r="0" t="0"/>
          <a:stretch/>
        </p:blipFill>
        <p:spPr>
          <a:xfrm>
            <a:off x="2416225" y="834654"/>
            <a:ext cx="2004474" cy="853650"/>
          </a:xfrm>
          <a:prstGeom prst="rect">
            <a:avLst/>
          </a:prstGeom>
          <a:noFill/>
          <a:ln>
            <a:noFill/>
          </a:ln>
        </p:spPr>
      </p:pic>
      <p:pic>
        <p:nvPicPr>
          <p:cNvPr id="765" name="Google Shape;765;p101"/>
          <p:cNvPicPr preferRelativeResize="0"/>
          <p:nvPr/>
        </p:nvPicPr>
        <p:blipFill rotWithShape="1">
          <a:blip r:embed="rId10">
            <a:alphaModFix/>
          </a:blip>
          <a:srcRect b="0" l="0" r="0" t="0"/>
          <a:stretch/>
        </p:blipFill>
        <p:spPr>
          <a:xfrm>
            <a:off x="9346025" y="3633900"/>
            <a:ext cx="1412850" cy="1412850"/>
          </a:xfrm>
          <a:prstGeom prst="rect">
            <a:avLst/>
          </a:prstGeom>
          <a:noFill/>
          <a:ln>
            <a:noFill/>
          </a:ln>
        </p:spPr>
      </p:pic>
      <p:pic>
        <p:nvPicPr>
          <p:cNvPr id="766" name="Google Shape;766;p101"/>
          <p:cNvPicPr preferRelativeResize="0"/>
          <p:nvPr/>
        </p:nvPicPr>
        <p:blipFill>
          <a:blip r:embed="rId11">
            <a:alphaModFix/>
          </a:blip>
          <a:stretch>
            <a:fillRect/>
          </a:stretch>
        </p:blipFill>
        <p:spPr>
          <a:xfrm>
            <a:off x="7884475" y="720325"/>
            <a:ext cx="1933900" cy="1040500"/>
          </a:xfrm>
          <a:prstGeom prst="rect">
            <a:avLst/>
          </a:prstGeom>
          <a:noFill/>
          <a:ln>
            <a:noFill/>
          </a:ln>
        </p:spPr>
      </p:pic>
      <p:pic>
        <p:nvPicPr>
          <p:cNvPr id="767" name="Google Shape;767;p101"/>
          <p:cNvPicPr preferRelativeResize="0"/>
          <p:nvPr/>
        </p:nvPicPr>
        <p:blipFill rotWithShape="1">
          <a:blip r:embed="rId12">
            <a:alphaModFix/>
          </a:blip>
          <a:srcRect b="-14067" l="-9941" r="-14328" t="-10202"/>
          <a:stretch/>
        </p:blipFill>
        <p:spPr>
          <a:xfrm>
            <a:off x="4920885" y="270474"/>
            <a:ext cx="2350227" cy="1412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92" name="Shape 1092"/>
        <p:cNvGrpSpPr/>
        <p:nvPr/>
      </p:nvGrpSpPr>
      <p:grpSpPr>
        <a:xfrm>
          <a:off x="0" y="0"/>
          <a:ext cx="0" cy="0"/>
          <a:chOff x="0" y="0"/>
          <a:chExt cx="0" cy="0"/>
        </a:xfrm>
      </p:grpSpPr>
      <p:sp>
        <p:nvSpPr>
          <p:cNvPr id="1093" name="Google Shape;1093;p137"/>
          <p:cNvSpPr txBox="1"/>
          <p:nvPr>
            <p:ph idx="1" type="body"/>
          </p:nvPr>
        </p:nvSpPr>
        <p:spPr>
          <a:xfrm>
            <a:off x="6172825" y="1587450"/>
            <a:ext cx="5836800" cy="3979500"/>
          </a:xfrm>
          <a:prstGeom prst="rect">
            <a:avLst/>
          </a:prstGeom>
        </p:spPr>
        <p:txBody>
          <a:bodyPr anchorCtr="0" anchor="t" bIns="45700" lIns="91425" spcFirstLastPara="1" rIns="91425" wrap="square" tIns="45700">
            <a:noAutofit/>
          </a:bodyPr>
          <a:lstStyle/>
          <a:p>
            <a:pPr indent="0" lvl="0" marL="0" rtl="0" algn="l">
              <a:spcBef>
                <a:spcPts val="320"/>
              </a:spcBef>
              <a:spcAft>
                <a:spcPts val="0"/>
              </a:spcAft>
              <a:buNone/>
            </a:pPr>
            <a:r>
              <a:rPr lang="en-US" sz="3600">
                <a:solidFill>
                  <a:srgbClr val="000000"/>
                </a:solidFill>
                <a:latin typeface="Trebuchet MS"/>
                <a:ea typeface="Trebuchet MS"/>
                <a:cs typeface="Trebuchet MS"/>
                <a:sym typeface="Trebuchet MS"/>
              </a:rPr>
              <a:t>Continue discussions about what MWEEs would look like in your setting. </a:t>
            </a:r>
            <a:endParaRPr sz="3600">
              <a:solidFill>
                <a:srgbClr val="000000"/>
              </a:solidFill>
              <a:latin typeface="Trebuchet MS"/>
              <a:ea typeface="Trebuchet MS"/>
              <a:cs typeface="Trebuchet MS"/>
              <a:sym typeface="Trebuchet MS"/>
            </a:endParaRPr>
          </a:p>
          <a:p>
            <a:pPr indent="0" lvl="0" marL="0" rtl="0" algn="l">
              <a:spcBef>
                <a:spcPts val="320"/>
              </a:spcBef>
              <a:spcAft>
                <a:spcPts val="0"/>
              </a:spcAft>
              <a:buNone/>
            </a:pPr>
            <a:r>
              <a:t/>
            </a:r>
            <a:endParaRPr sz="3600">
              <a:solidFill>
                <a:srgbClr val="000000"/>
              </a:solidFill>
              <a:latin typeface="Trebuchet MS"/>
              <a:ea typeface="Trebuchet MS"/>
              <a:cs typeface="Trebuchet MS"/>
              <a:sym typeface="Trebuchet MS"/>
            </a:endParaRPr>
          </a:p>
          <a:p>
            <a:pPr indent="0" lvl="0" marL="0" rtl="0" algn="l">
              <a:spcBef>
                <a:spcPts val="320"/>
              </a:spcBef>
              <a:spcAft>
                <a:spcPts val="0"/>
              </a:spcAft>
              <a:buNone/>
            </a:pPr>
            <a:r>
              <a:rPr lang="en-US" sz="3600">
                <a:solidFill>
                  <a:srgbClr val="000000"/>
                </a:solidFill>
                <a:latin typeface="Trebuchet MS"/>
                <a:ea typeface="Trebuchet MS"/>
                <a:cs typeface="Trebuchet MS"/>
                <a:sym typeface="Trebuchet MS"/>
              </a:rPr>
              <a:t>What supports may be needed?</a:t>
            </a:r>
            <a:endParaRPr sz="3600">
              <a:solidFill>
                <a:srgbClr val="000000"/>
              </a:solidFill>
              <a:latin typeface="Trebuchet MS"/>
              <a:ea typeface="Trebuchet MS"/>
              <a:cs typeface="Trebuchet MS"/>
              <a:sym typeface="Trebuchet MS"/>
            </a:endParaRPr>
          </a:p>
        </p:txBody>
      </p:sp>
      <p:pic>
        <p:nvPicPr>
          <p:cNvPr id="1094" name="Google Shape;1094;p137"/>
          <p:cNvPicPr preferRelativeResize="0"/>
          <p:nvPr/>
        </p:nvPicPr>
        <p:blipFill>
          <a:blip r:embed="rId3">
            <a:alphaModFix/>
          </a:blip>
          <a:stretch>
            <a:fillRect/>
          </a:stretch>
        </p:blipFill>
        <p:spPr>
          <a:xfrm>
            <a:off x="485775" y="1643075"/>
            <a:ext cx="5153650" cy="3386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98" name="Shape 1098"/>
        <p:cNvGrpSpPr/>
        <p:nvPr/>
      </p:nvGrpSpPr>
      <p:grpSpPr>
        <a:xfrm>
          <a:off x="0" y="0"/>
          <a:ext cx="0" cy="0"/>
          <a:chOff x="0" y="0"/>
          <a:chExt cx="0" cy="0"/>
        </a:xfrm>
      </p:grpSpPr>
      <p:sp>
        <p:nvSpPr>
          <p:cNvPr id="1099" name="Google Shape;1099;p138"/>
          <p:cNvSpPr txBox="1"/>
          <p:nvPr>
            <p:ph type="title"/>
          </p:nvPr>
        </p:nvSpPr>
        <p:spPr>
          <a:xfrm>
            <a:off x="0" y="1128250"/>
            <a:ext cx="4045500" cy="4070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4800">
                <a:solidFill>
                  <a:srgbClr val="0070C0"/>
                </a:solidFill>
                <a:latin typeface="Arial"/>
                <a:ea typeface="Arial"/>
                <a:cs typeface="Arial"/>
                <a:sym typeface="Arial"/>
              </a:rPr>
              <a:t>Essential </a:t>
            </a:r>
            <a:endParaRPr b="1" sz="4800">
              <a:solidFill>
                <a:srgbClr val="0070C0"/>
              </a:solidFill>
              <a:latin typeface="Arial"/>
              <a:ea typeface="Arial"/>
              <a:cs typeface="Arial"/>
              <a:sym typeface="Arial"/>
            </a:endParaRPr>
          </a:p>
          <a:p>
            <a:pPr indent="0" lvl="0" marL="0" rtl="0" algn="ctr">
              <a:lnSpc>
                <a:spcPct val="100000"/>
              </a:lnSpc>
              <a:spcBef>
                <a:spcPts val="0"/>
              </a:spcBef>
              <a:spcAft>
                <a:spcPts val="0"/>
              </a:spcAft>
              <a:buSzPts val="3700"/>
              <a:buNone/>
            </a:pPr>
            <a:r>
              <a:rPr b="1" lang="en-US" sz="4800">
                <a:solidFill>
                  <a:srgbClr val="0070C0"/>
                </a:solidFill>
                <a:latin typeface="Arial"/>
                <a:ea typeface="Arial"/>
                <a:cs typeface="Arial"/>
                <a:sym typeface="Arial"/>
              </a:rPr>
              <a:t>Elements</a:t>
            </a:r>
            <a:r>
              <a:rPr lang="en-US" sz="4800">
                <a:latin typeface="Arial"/>
                <a:ea typeface="Arial"/>
                <a:cs typeface="Arial"/>
                <a:sym typeface="Arial"/>
              </a:rPr>
              <a:t> </a:t>
            </a:r>
            <a:endParaRPr sz="4800">
              <a:latin typeface="Arial"/>
              <a:ea typeface="Arial"/>
              <a:cs typeface="Arial"/>
              <a:sym typeface="Arial"/>
            </a:endParaRPr>
          </a:p>
          <a:p>
            <a:pPr indent="0" lvl="0" marL="0" rtl="0" algn="ctr">
              <a:lnSpc>
                <a:spcPct val="100000"/>
              </a:lnSpc>
              <a:spcBef>
                <a:spcPts val="0"/>
              </a:spcBef>
              <a:spcAft>
                <a:spcPts val="0"/>
              </a:spcAft>
              <a:buSzPts val="3700"/>
              <a:buNone/>
            </a:pPr>
            <a:r>
              <a:rPr lang="en-US" sz="4800">
                <a:solidFill>
                  <a:srgbClr val="000000"/>
                </a:solidFill>
                <a:latin typeface="Arial"/>
                <a:ea typeface="Arial"/>
                <a:cs typeface="Arial"/>
                <a:sym typeface="Arial"/>
              </a:rPr>
              <a:t>&amp;</a:t>
            </a:r>
            <a:endParaRPr sz="4800">
              <a:solidFill>
                <a:srgbClr val="000000"/>
              </a:solidFill>
              <a:latin typeface="Arial"/>
              <a:ea typeface="Arial"/>
              <a:cs typeface="Arial"/>
              <a:sym typeface="Arial"/>
            </a:endParaRPr>
          </a:p>
          <a:p>
            <a:pPr indent="0" lvl="0" marL="0" rtl="0" algn="ctr">
              <a:lnSpc>
                <a:spcPct val="100000"/>
              </a:lnSpc>
              <a:spcBef>
                <a:spcPts val="0"/>
              </a:spcBef>
              <a:spcAft>
                <a:spcPts val="0"/>
              </a:spcAft>
              <a:buSzPts val="3700"/>
              <a:buNone/>
            </a:pPr>
            <a:r>
              <a:rPr b="1" lang="en-US" sz="4800">
                <a:solidFill>
                  <a:schemeClr val="dk1"/>
                </a:solidFill>
                <a:latin typeface="Arial"/>
                <a:ea typeface="Arial"/>
                <a:cs typeface="Arial"/>
                <a:sym typeface="Arial"/>
              </a:rPr>
              <a:t>Supporting Practices</a:t>
            </a:r>
            <a:endParaRPr b="1" sz="4800">
              <a:solidFill>
                <a:schemeClr val="dk1"/>
              </a:solidFill>
              <a:latin typeface="Arial"/>
              <a:ea typeface="Arial"/>
              <a:cs typeface="Arial"/>
              <a:sym typeface="Arial"/>
            </a:endParaRPr>
          </a:p>
        </p:txBody>
      </p:sp>
      <p:pic>
        <p:nvPicPr>
          <p:cNvPr id="1100" name="Google Shape;1100;p138"/>
          <p:cNvPicPr preferRelativeResize="0"/>
          <p:nvPr/>
        </p:nvPicPr>
        <p:blipFill rotWithShape="1">
          <a:blip r:embed="rId3">
            <a:alphaModFix/>
          </a:blip>
          <a:srcRect b="0" l="0" r="0" t="0"/>
          <a:stretch/>
        </p:blipFill>
        <p:spPr>
          <a:xfrm>
            <a:off x="4045467" y="455751"/>
            <a:ext cx="7563226" cy="581123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05" name="Shape 1105"/>
        <p:cNvGrpSpPr/>
        <p:nvPr/>
      </p:nvGrpSpPr>
      <p:grpSpPr>
        <a:xfrm>
          <a:off x="0" y="0"/>
          <a:ext cx="0" cy="0"/>
          <a:chOff x="0" y="0"/>
          <a:chExt cx="0" cy="0"/>
        </a:xfrm>
      </p:grpSpPr>
      <p:sp>
        <p:nvSpPr>
          <p:cNvPr id="1106" name="Google Shape;1106;p139"/>
          <p:cNvSpPr txBox="1"/>
          <p:nvPr>
            <p:ph type="title"/>
          </p:nvPr>
        </p:nvSpPr>
        <p:spPr>
          <a:xfrm>
            <a:off x="323950" y="22350"/>
            <a:ext cx="11408700" cy="12090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600">
                <a:solidFill>
                  <a:srgbClr val="31538F"/>
                </a:solidFill>
                <a:latin typeface="Arial"/>
                <a:ea typeface="Arial"/>
                <a:cs typeface="Arial"/>
                <a:sym typeface="Arial"/>
              </a:rPr>
              <a:t>MWEE Supporting Practices &amp;</a:t>
            </a:r>
            <a:endParaRPr b="1" sz="3600">
              <a:solidFill>
                <a:srgbClr val="31538F"/>
              </a:solidFill>
              <a:latin typeface="Arial"/>
              <a:ea typeface="Arial"/>
              <a:cs typeface="Arial"/>
              <a:sym typeface="Arial"/>
            </a:endParaRPr>
          </a:p>
          <a:p>
            <a:pPr indent="0" lvl="0" marL="0" rtl="0" algn="ctr">
              <a:spcBef>
                <a:spcPts val="0"/>
              </a:spcBef>
              <a:spcAft>
                <a:spcPts val="0"/>
              </a:spcAft>
              <a:buNone/>
            </a:pPr>
            <a:r>
              <a:rPr b="1" lang="en-US" sz="3600">
                <a:solidFill>
                  <a:srgbClr val="31538F"/>
                </a:solidFill>
                <a:latin typeface="Arial"/>
                <a:ea typeface="Arial"/>
                <a:cs typeface="Arial"/>
                <a:sym typeface="Arial"/>
              </a:rPr>
              <a:t>Examples from Teacher Perspectives</a:t>
            </a:r>
            <a:endParaRPr b="1" sz="3600">
              <a:solidFill>
                <a:srgbClr val="31538F"/>
              </a:solidFill>
              <a:latin typeface="Arial"/>
              <a:ea typeface="Arial"/>
              <a:cs typeface="Arial"/>
              <a:sym typeface="Arial"/>
            </a:endParaRPr>
          </a:p>
        </p:txBody>
      </p:sp>
      <p:sp>
        <p:nvSpPr>
          <p:cNvPr id="1107" name="Google Shape;1107;p139"/>
          <p:cNvSpPr txBox="1"/>
          <p:nvPr/>
        </p:nvSpPr>
        <p:spPr>
          <a:xfrm>
            <a:off x="131375" y="1231350"/>
            <a:ext cx="11950500" cy="5388900"/>
          </a:xfrm>
          <a:prstGeom prst="rect">
            <a:avLst/>
          </a:prstGeom>
          <a:noFill/>
          <a:ln>
            <a:noFill/>
          </a:ln>
        </p:spPr>
        <p:txBody>
          <a:bodyPr anchorCtr="0" anchor="t" bIns="91425" lIns="91425" spcFirstLastPara="1" rIns="91425" wrap="square" tIns="91425">
            <a:noAutofit/>
          </a:bodyPr>
          <a:lstStyle/>
          <a:p>
            <a:pPr indent="-234950" lvl="0" marL="457200" rtl="0" algn="l">
              <a:spcBef>
                <a:spcPts val="0"/>
              </a:spcBef>
              <a:spcAft>
                <a:spcPts val="0"/>
              </a:spcAft>
              <a:buClr>
                <a:schemeClr val="accent1"/>
              </a:buClr>
              <a:buSzPts val="2395"/>
              <a:buChar char="●"/>
            </a:pPr>
            <a:r>
              <a:rPr lang="en-US" sz="2800">
                <a:solidFill>
                  <a:schemeClr val="dk1"/>
                </a:solidFill>
              </a:rPr>
              <a:t>Active Teacher Support</a:t>
            </a:r>
            <a:endParaRPr sz="2800">
              <a:solidFill>
                <a:schemeClr val="dk1"/>
              </a:solidFill>
            </a:endParaRPr>
          </a:p>
          <a:p>
            <a:pPr indent="0" lvl="0" marL="457200" rtl="0" algn="l">
              <a:spcBef>
                <a:spcPts val="0"/>
              </a:spcBef>
              <a:spcAft>
                <a:spcPts val="0"/>
              </a:spcAft>
              <a:buNone/>
            </a:pPr>
            <a:r>
              <a:rPr lang="en-US" sz="2500">
                <a:solidFill>
                  <a:schemeClr val="dk2"/>
                </a:solidFill>
              </a:rPr>
              <a:t>Ensures essential elements support academic goals, teacher as facilitator/guide</a:t>
            </a:r>
            <a:endParaRPr sz="2500">
              <a:solidFill>
                <a:schemeClr val="dk2"/>
              </a:solidFill>
            </a:endParaRPr>
          </a:p>
          <a:p>
            <a:pPr indent="0" lvl="0" marL="457200" rtl="0" algn="l">
              <a:spcBef>
                <a:spcPts val="0"/>
              </a:spcBef>
              <a:spcAft>
                <a:spcPts val="0"/>
              </a:spcAft>
              <a:buNone/>
            </a:pPr>
            <a:r>
              <a:t/>
            </a:r>
            <a:endParaRPr sz="2500">
              <a:solidFill>
                <a:schemeClr val="dk2"/>
              </a:solidFill>
            </a:endParaRPr>
          </a:p>
          <a:p>
            <a:pPr indent="-260667" lvl="0" marL="457200" rtl="0" algn="l">
              <a:spcBef>
                <a:spcPts val="0"/>
              </a:spcBef>
              <a:spcAft>
                <a:spcPts val="0"/>
              </a:spcAft>
              <a:buClr>
                <a:schemeClr val="accent1"/>
              </a:buClr>
              <a:buSzPts val="2800"/>
              <a:buChar char="●"/>
            </a:pPr>
            <a:r>
              <a:rPr lang="en-US" sz="2800">
                <a:solidFill>
                  <a:schemeClr val="dk1"/>
                </a:solidFill>
              </a:rPr>
              <a:t>Classroom Integration</a:t>
            </a:r>
            <a:endParaRPr sz="2800">
              <a:solidFill>
                <a:schemeClr val="dk1"/>
              </a:solidFill>
            </a:endParaRPr>
          </a:p>
          <a:p>
            <a:pPr indent="0" lvl="0" marL="457200" rtl="0" algn="l">
              <a:spcBef>
                <a:spcPts val="0"/>
              </a:spcBef>
              <a:spcAft>
                <a:spcPts val="0"/>
              </a:spcAft>
              <a:buNone/>
            </a:pPr>
            <a:r>
              <a:rPr lang="en-US" sz="2500">
                <a:solidFill>
                  <a:schemeClr val="dk2"/>
                </a:solidFill>
              </a:rPr>
              <a:t>MWEEs anchored in standards &amp; curriculum scope and sequence, opportunities for interdisciplinary learning</a:t>
            </a:r>
            <a:endParaRPr sz="2500">
              <a:solidFill>
                <a:schemeClr val="dk2"/>
              </a:solidFill>
            </a:endParaRPr>
          </a:p>
          <a:p>
            <a:pPr indent="0" lvl="0" marL="457200" rtl="0" algn="l">
              <a:spcBef>
                <a:spcPts val="0"/>
              </a:spcBef>
              <a:spcAft>
                <a:spcPts val="0"/>
              </a:spcAft>
              <a:buNone/>
            </a:pPr>
            <a:r>
              <a:t/>
            </a:r>
            <a:endParaRPr sz="2500">
              <a:solidFill>
                <a:schemeClr val="dk2"/>
              </a:solidFill>
            </a:endParaRPr>
          </a:p>
          <a:p>
            <a:pPr indent="-260667" lvl="0" marL="457200" rtl="0" algn="l">
              <a:spcBef>
                <a:spcPts val="0"/>
              </a:spcBef>
              <a:spcAft>
                <a:spcPts val="0"/>
              </a:spcAft>
              <a:buClr>
                <a:schemeClr val="accent1"/>
              </a:buClr>
              <a:buSzPts val="2800"/>
              <a:buChar char="●"/>
            </a:pPr>
            <a:r>
              <a:rPr lang="en-US" sz="2800">
                <a:solidFill>
                  <a:schemeClr val="dk1"/>
                </a:solidFill>
              </a:rPr>
              <a:t>Local Context</a:t>
            </a:r>
            <a:endParaRPr sz="2800">
              <a:solidFill>
                <a:schemeClr val="dk1"/>
              </a:solidFill>
            </a:endParaRPr>
          </a:p>
          <a:p>
            <a:pPr indent="0" lvl="0" marL="457200" rtl="0" algn="l">
              <a:spcBef>
                <a:spcPts val="0"/>
              </a:spcBef>
              <a:spcAft>
                <a:spcPts val="0"/>
              </a:spcAft>
              <a:buNone/>
            </a:pPr>
            <a:r>
              <a:rPr lang="en-US" sz="2500">
                <a:solidFill>
                  <a:schemeClr val="dk2"/>
                </a:solidFill>
              </a:rPr>
              <a:t>Relevancy, enables individual and collective decisions to affect immediate surroundings</a:t>
            </a:r>
            <a:endParaRPr sz="2500">
              <a:solidFill>
                <a:schemeClr val="dk2"/>
              </a:solidFill>
            </a:endParaRPr>
          </a:p>
          <a:p>
            <a:pPr indent="0" lvl="0" marL="457200" rtl="0" algn="l">
              <a:spcBef>
                <a:spcPts val="0"/>
              </a:spcBef>
              <a:spcAft>
                <a:spcPts val="0"/>
              </a:spcAft>
              <a:buNone/>
            </a:pPr>
            <a:r>
              <a:t/>
            </a:r>
            <a:endParaRPr sz="2500">
              <a:solidFill>
                <a:schemeClr val="dk2"/>
              </a:solidFill>
            </a:endParaRPr>
          </a:p>
          <a:p>
            <a:pPr indent="-260667" lvl="0" marL="457200" rtl="0" algn="l">
              <a:spcBef>
                <a:spcPts val="0"/>
              </a:spcBef>
              <a:spcAft>
                <a:spcPts val="0"/>
              </a:spcAft>
              <a:buClr>
                <a:schemeClr val="accent1"/>
              </a:buClr>
              <a:buSzPts val="2800"/>
              <a:buChar char="●"/>
            </a:pPr>
            <a:r>
              <a:rPr lang="en-US" sz="2800">
                <a:solidFill>
                  <a:schemeClr val="dk1"/>
                </a:solidFill>
              </a:rPr>
              <a:t>Sustained Activity</a:t>
            </a:r>
            <a:endParaRPr sz="2800">
              <a:solidFill>
                <a:schemeClr val="dk1"/>
              </a:solidFill>
            </a:endParaRPr>
          </a:p>
          <a:p>
            <a:pPr indent="457200" lvl="0" marL="0" rtl="0" algn="l">
              <a:spcBef>
                <a:spcPts val="0"/>
              </a:spcBef>
              <a:spcAft>
                <a:spcPts val="0"/>
              </a:spcAft>
              <a:buNone/>
            </a:pPr>
            <a:r>
              <a:rPr lang="en-US" sz="2500">
                <a:solidFill>
                  <a:schemeClr val="dk2"/>
                </a:solidFill>
              </a:rPr>
              <a:t>Activities that engage students throughout the whole MWEE</a:t>
            </a:r>
            <a:endParaRPr sz="25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11" name="Shape 1111"/>
        <p:cNvGrpSpPr/>
        <p:nvPr/>
      </p:nvGrpSpPr>
      <p:grpSpPr>
        <a:xfrm>
          <a:off x="0" y="0"/>
          <a:ext cx="0" cy="0"/>
          <a:chOff x="0" y="0"/>
          <a:chExt cx="0" cy="0"/>
        </a:xfrm>
      </p:grpSpPr>
      <p:sp>
        <p:nvSpPr>
          <p:cNvPr id="1112" name="Google Shape;1112;p140"/>
          <p:cNvSpPr txBox="1"/>
          <p:nvPr>
            <p:ph idx="2" type="body"/>
          </p:nvPr>
        </p:nvSpPr>
        <p:spPr>
          <a:xfrm>
            <a:off x="6593575" y="1836225"/>
            <a:ext cx="5115900" cy="37632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Who from your community can help</a:t>
            </a:r>
            <a:r>
              <a:rPr lang="en-US" sz="3200">
                <a:solidFill>
                  <a:srgbClr val="000000"/>
                </a:solidFill>
                <a:latin typeface="Arial"/>
                <a:ea typeface="Arial"/>
                <a:cs typeface="Arial"/>
                <a:sym typeface="Arial"/>
              </a:rPr>
              <a:t>?</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Which MWEE Essential Elements can they help with?</a:t>
            </a:r>
            <a:endParaRPr sz="3200">
              <a:solidFill>
                <a:srgbClr val="000000"/>
              </a:solidFill>
              <a:latin typeface="Arial"/>
              <a:ea typeface="Arial"/>
              <a:cs typeface="Arial"/>
              <a:sym typeface="Arial"/>
            </a:endParaRPr>
          </a:p>
        </p:txBody>
      </p:sp>
      <p:pic>
        <p:nvPicPr>
          <p:cNvPr id="1113" name="Google Shape;1113;p140"/>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1114" name="Google Shape;1114;p140"/>
          <p:cNvSpPr txBox="1"/>
          <p:nvPr/>
        </p:nvSpPr>
        <p:spPr>
          <a:xfrm>
            <a:off x="6111167" y="857283"/>
            <a:ext cx="6080700" cy="831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Partnerships</a:t>
            </a:r>
            <a:endParaRPr b="1" i="0" sz="3800" u="none" cap="none" strike="noStrike">
              <a:solidFill>
                <a:srgbClr val="31538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1118" name="Shape 1118"/>
        <p:cNvGrpSpPr/>
        <p:nvPr/>
      </p:nvGrpSpPr>
      <p:grpSpPr>
        <a:xfrm>
          <a:off x="0" y="0"/>
          <a:ext cx="0" cy="0"/>
          <a:chOff x="0" y="0"/>
          <a:chExt cx="0" cy="0"/>
        </a:xfrm>
      </p:grpSpPr>
      <p:pic>
        <p:nvPicPr>
          <p:cNvPr descr="A picture containing grass, man, different, standing&#10;&#10;Description automatically generated" id="1119" name="Google Shape;1119;p141"/>
          <p:cNvPicPr preferRelativeResize="0"/>
          <p:nvPr/>
        </p:nvPicPr>
        <p:blipFill rotWithShape="1">
          <a:blip r:embed="rId3">
            <a:alphaModFix/>
          </a:blip>
          <a:srcRect b="0" l="0" r="0" t="0"/>
          <a:stretch/>
        </p:blipFill>
        <p:spPr>
          <a:xfrm>
            <a:off x="636900" y="0"/>
            <a:ext cx="10895465" cy="6907334"/>
          </a:xfrm>
          <a:prstGeom prst="rect">
            <a:avLst/>
          </a:prstGeom>
          <a:noFill/>
          <a:ln>
            <a:noFill/>
          </a:ln>
        </p:spPr>
      </p:pic>
      <p:grpSp>
        <p:nvGrpSpPr>
          <p:cNvPr id="1120" name="Google Shape;1120;p141"/>
          <p:cNvGrpSpPr/>
          <p:nvPr/>
        </p:nvGrpSpPr>
        <p:grpSpPr>
          <a:xfrm>
            <a:off x="11248435" y="3855291"/>
            <a:ext cx="704770" cy="898507"/>
            <a:chOff x="3907325" y="2620775"/>
            <a:chExt cx="395250" cy="481825"/>
          </a:xfrm>
        </p:grpSpPr>
        <p:sp>
          <p:nvSpPr>
            <p:cNvPr id="1121" name="Google Shape;1121;p141"/>
            <p:cNvSpPr/>
            <p:nvPr/>
          </p:nvSpPr>
          <p:spPr>
            <a:xfrm>
              <a:off x="3907325" y="3016975"/>
              <a:ext cx="74550" cy="56475"/>
            </a:xfrm>
            <a:custGeom>
              <a:rect b="b" l="l" r="r" t="t"/>
              <a:pathLst>
                <a:path extrusionOk="0" h="2259" w="2982">
                  <a:moveTo>
                    <a:pt x="1" y="0"/>
                  </a:moveTo>
                  <a:lnTo>
                    <a:pt x="1" y="563"/>
                  </a:lnTo>
                  <a:cubicBezTo>
                    <a:pt x="1" y="1500"/>
                    <a:pt x="756" y="2256"/>
                    <a:pt x="1693" y="2259"/>
                  </a:cubicBezTo>
                  <a:lnTo>
                    <a:pt x="2982" y="2259"/>
                  </a:lnTo>
                  <a:cubicBezTo>
                    <a:pt x="2711" y="1527"/>
                    <a:pt x="2515" y="768"/>
                    <a:pt x="2401" y="0"/>
                  </a:cubicBezTo>
                  <a:close/>
                </a:path>
              </a:pathLst>
            </a:custGeom>
            <a:solidFill>
              <a:srgbClr val="5F7D9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435D74"/>
                </a:solidFill>
              </a:endParaRPr>
            </a:p>
          </p:txBody>
        </p:sp>
        <p:sp>
          <p:nvSpPr>
            <p:cNvPr id="1122" name="Google Shape;1122;p141"/>
            <p:cNvSpPr/>
            <p:nvPr/>
          </p:nvSpPr>
          <p:spPr>
            <a:xfrm>
              <a:off x="3907325" y="2705450"/>
              <a:ext cx="282325" cy="283325"/>
            </a:xfrm>
            <a:custGeom>
              <a:rect b="b" l="l" r="r" t="t"/>
              <a:pathLst>
                <a:path extrusionOk="0" h="11333" w="11293">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5F7D9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435D74"/>
                </a:solidFill>
              </a:endParaRPr>
            </a:p>
          </p:txBody>
        </p:sp>
        <p:sp>
          <p:nvSpPr>
            <p:cNvPr id="1123" name="Google Shape;1123;p141"/>
            <p:cNvSpPr/>
            <p:nvPr/>
          </p:nvSpPr>
          <p:spPr>
            <a:xfrm>
              <a:off x="3907325" y="2620775"/>
              <a:ext cx="282325" cy="56475"/>
            </a:xfrm>
            <a:custGeom>
              <a:rect b="b" l="l" r="r" t="t"/>
              <a:pathLst>
                <a:path extrusionOk="0" h="2259" w="11293">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5F7D9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435D74"/>
                </a:solidFill>
              </a:endParaRPr>
            </a:p>
          </p:txBody>
        </p:sp>
        <p:sp>
          <p:nvSpPr>
            <p:cNvPr id="1124" name="Google Shape;1124;p141"/>
            <p:cNvSpPr/>
            <p:nvPr/>
          </p:nvSpPr>
          <p:spPr>
            <a:xfrm>
              <a:off x="3992025" y="2762900"/>
              <a:ext cx="310550" cy="339700"/>
            </a:xfrm>
            <a:custGeom>
              <a:rect b="b" l="l" r="r" t="t"/>
              <a:pathLst>
                <a:path extrusionOk="0" h="13588" w="12422">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5F7D9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435D74"/>
                </a:solidFil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28" name="Shape 1128"/>
        <p:cNvGrpSpPr/>
        <p:nvPr/>
      </p:nvGrpSpPr>
      <p:grpSpPr>
        <a:xfrm>
          <a:off x="0" y="0"/>
          <a:ext cx="0" cy="0"/>
          <a:chOff x="0" y="0"/>
          <a:chExt cx="0" cy="0"/>
        </a:xfrm>
      </p:grpSpPr>
      <p:sp>
        <p:nvSpPr>
          <p:cNvPr id="1129" name="Google Shape;1129;p142"/>
          <p:cNvSpPr txBox="1"/>
          <p:nvPr>
            <p:ph type="title"/>
          </p:nvPr>
        </p:nvSpPr>
        <p:spPr>
          <a:xfrm>
            <a:off x="159150" y="186975"/>
            <a:ext cx="120330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en-US">
                <a:solidFill>
                  <a:srgbClr val="31538F"/>
                </a:solidFill>
                <a:latin typeface="Arial"/>
                <a:ea typeface="Arial"/>
                <a:cs typeface="Arial"/>
                <a:sym typeface="Arial"/>
              </a:rPr>
              <a:t>Explore nearby Outdoor Field Experience Locations</a:t>
            </a:r>
            <a:endParaRPr b="1">
              <a:solidFill>
                <a:srgbClr val="31538F"/>
              </a:solidFill>
              <a:latin typeface="Arial"/>
              <a:ea typeface="Arial"/>
              <a:cs typeface="Arial"/>
              <a:sym typeface="Arial"/>
            </a:endParaRPr>
          </a:p>
        </p:txBody>
      </p:sp>
      <p:pic>
        <p:nvPicPr>
          <p:cNvPr id="1130" name="Google Shape;1130;p142"/>
          <p:cNvPicPr preferRelativeResize="0"/>
          <p:nvPr/>
        </p:nvPicPr>
        <p:blipFill rotWithShape="1">
          <a:blip r:embed="rId3">
            <a:alphaModFix/>
          </a:blip>
          <a:srcRect b="0" l="0" r="0" t="0"/>
          <a:stretch/>
        </p:blipFill>
        <p:spPr>
          <a:xfrm>
            <a:off x="3195299" y="1092800"/>
            <a:ext cx="2730232" cy="2734899"/>
          </a:xfrm>
          <a:prstGeom prst="rect">
            <a:avLst/>
          </a:prstGeom>
          <a:noFill/>
          <a:ln>
            <a:noFill/>
          </a:ln>
        </p:spPr>
      </p:pic>
      <p:pic>
        <p:nvPicPr>
          <p:cNvPr id="1131" name="Google Shape;1131;p142"/>
          <p:cNvPicPr preferRelativeResize="0"/>
          <p:nvPr/>
        </p:nvPicPr>
        <p:blipFill rotWithShape="1">
          <a:blip r:embed="rId4">
            <a:alphaModFix/>
          </a:blip>
          <a:srcRect b="0" l="0" r="0" t="0"/>
          <a:stretch/>
        </p:blipFill>
        <p:spPr>
          <a:xfrm>
            <a:off x="6096000" y="3955800"/>
            <a:ext cx="2730232" cy="2730232"/>
          </a:xfrm>
          <a:prstGeom prst="rect">
            <a:avLst/>
          </a:prstGeom>
          <a:noFill/>
          <a:ln>
            <a:noFill/>
          </a:ln>
        </p:spPr>
      </p:pic>
      <p:pic>
        <p:nvPicPr>
          <p:cNvPr id="1132" name="Google Shape;1132;p142"/>
          <p:cNvPicPr preferRelativeResize="0"/>
          <p:nvPr/>
        </p:nvPicPr>
        <p:blipFill rotWithShape="1">
          <a:blip r:embed="rId5">
            <a:alphaModFix/>
          </a:blip>
          <a:srcRect b="0" l="0" r="0" t="0"/>
          <a:stretch/>
        </p:blipFill>
        <p:spPr>
          <a:xfrm>
            <a:off x="6096000" y="1085765"/>
            <a:ext cx="2730221" cy="2734834"/>
          </a:xfrm>
          <a:prstGeom prst="rect">
            <a:avLst/>
          </a:prstGeom>
          <a:noFill/>
          <a:ln>
            <a:noFill/>
          </a:ln>
        </p:spPr>
      </p:pic>
      <p:pic>
        <p:nvPicPr>
          <p:cNvPr id="1133" name="Google Shape;1133;p142"/>
          <p:cNvPicPr preferRelativeResize="0"/>
          <p:nvPr/>
        </p:nvPicPr>
        <p:blipFill rotWithShape="1">
          <a:blip r:embed="rId6">
            <a:alphaModFix/>
          </a:blip>
          <a:srcRect b="0" l="0" r="0" t="0"/>
          <a:stretch/>
        </p:blipFill>
        <p:spPr>
          <a:xfrm>
            <a:off x="3213984" y="3969933"/>
            <a:ext cx="2692833" cy="2701969"/>
          </a:xfrm>
          <a:prstGeom prst="rect">
            <a:avLst/>
          </a:prstGeom>
          <a:noFill/>
          <a:ln>
            <a:noFill/>
          </a:ln>
        </p:spPr>
      </p:pic>
      <p:sp>
        <p:nvSpPr>
          <p:cNvPr id="1134" name="Google Shape;1134;p142"/>
          <p:cNvSpPr txBox="1"/>
          <p:nvPr/>
        </p:nvSpPr>
        <p:spPr>
          <a:xfrm>
            <a:off x="294767" y="1092833"/>
            <a:ext cx="2730300" cy="2709000"/>
          </a:xfrm>
          <a:prstGeom prst="rect">
            <a:avLst/>
          </a:prstGeom>
          <a:solidFill>
            <a:srgbClr val="F1C232"/>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rPr>
              <a:t>EE PROVIDERS</a:t>
            </a:r>
            <a:endParaRPr b="1" i="0" sz="2100" u="none" cap="none" strike="noStrike">
              <a:solidFill>
                <a:srgbClr val="000000"/>
              </a:solidFill>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rPr>
              <a:t>IN PA</a:t>
            </a:r>
            <a:endParaRPr b="1" i="0" sz="2100" u="none" cap="none" strike="noStrike">
              <a:solidFill>
                <a:srgbClr val="000000"/>
              </a:solidFil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endParaRPr>
          </a:p>
          <a:p>
            <a:pPr indent="0" lvl="0" marL="0" marR="0" rtl="0" algn="ctr">
              <a:lnSpc>
                <a:spcPct val="100000"/>
              </a:lnSpc>
              <a:spcBef>
                <a:spcPts val="0"/>
              </a:spcBef>
              <a:spcAft>
                <a:spcPts val="0"/>
              </a:spcAft>
              <a:buClr>
                <a:srgbClr val="000000"/>
              </a:buClr>
              <a:buSzPts val="2100"/>
              <a:buFont typeface="Arial"/>
              <a:buNone/>
            </a:pPr>
            <a:r>
              <a:rPr i="0" lang="en-US" sz="2100" u="none" cap="none" strike="noStrike">
                <a:solidFill>
                  <a:srgbClr val="000000"/>
                </a:solidFill>
              </a:rPr>
              <a:t>WWW.PAEE.NET/</a:t>
            </a:r>
            <a:endParaRPr i="0" sz="2100" u="none" cap="none" strike="noStrike">
              <a:solidFill>
                <a:srgbClr val="000000"/>
              </a:solidFill>
            </a:endParaRPr>
          </a:p>
          <a:p>
            <a:pPr indent="0" lvl="0" marL="0" marR="0" rtl="0" algn="ctr">
              <a:lnSpc>
                <a:spcPct val="100000"/>
              </a:lnSpc>
              <a:spcBef>
                <a:spcPts val="0"/>
              </a:spcBef>
              <a:spcAft>
                <a:spcPts val="0"/>
              </a:spcAft>
              <a:buClr>
                <a:srgbClr val="000000"/>
              </a:buClr>
              <a:buSzPts val="2100"/>
              <a:buFont typeface="Arial"/>
              <a:buNone/>
            </a:pPr>
            <a:r>
              <a:rPr i="0" lang="en-US" sz="2100" u="none" cap="none" strike="noStrike">
                <a:solidFill>
                  <a:srgbClr val="000000"/>
                </a:solidFill>
              </a:rPr>
              <a:t>FIND-EE-NEAR-ME</a:t>
            </a:r>
            <a:endParaRPr i="0" sz="2100" u="none" cap="none" strike="noStrike">
              <a:solidFill>
                <a:srgbClr val="000000"/>
              </a:solidFill>
            </a:endParaRPr>
          </a:p>
        </p:txBody>
      </p:sp>
      <p:pic>
        <p:nvPicPr>
          <p:cNvPr id="1135" name="Google Shape;1135;p142"/>
          <p:cNvPicPr preferRelativeResize="0"/>
          <p:nvPr/>
        </p:nvPicPr>
        <p:blipFill rotWithShape="1">
          <a:blip r:embed="rId7">
            <a:alphaModFix/>
          </a:blip>
          <a:srcRect b="0" l="0" r="0" t="0"/>
          <a:stretch/>
        </p:blipFill>
        <p:spPr>
          <a:xfrm>
            <a:off x="944416" y="1181149"/>
            <a:ext cx="1430527" cy="736300"/>
          </a:xfrm>
          <a:prstGeom prst="rect">
            <a:avLst/>
          </a:prstGeom>
          <a:noFill/>
          <a:ln>
            <a:noFill/>
          </a:ln>
        </p:spPr>
      </p:pic>
      <p:sp>
        <p:nvSpPr>
          <p:cNvPr id="1136" name="Google Shape;1136;p142"/>
          <p:cNvSpPr/>
          <p:nvPr/>
        </p:nvSpPr>
        <p:spPr>
          <a:xfrm>
            <a:off x="310567" y="4022033"/>
            <a:ext cx="2692800" cy="2649900"/>
          </a:xfrm>
          <a:prstGeom prst="rect">
            <a:avLst/>
          </a:prstGeom>
          <a:solidFill>
            <a:srgbClr val="FFD558"/>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WIKI WATERSHED - TOOLS</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HTTPS://WIKIWATERSHED.ORG</a:t>
            </a:r>
            <a:endParaRPr b="0" i="0" sz="2100" u="none" cap="none" strike="noStrike">
              <a:solidFill>
                <a:srgbClr val="000000"/>
              </a:solidFill>
              <a:latin typeface="Arial"/>
              <a:ea typeface="Arial"/>
              <a:cs typeface="Arial"/>
              <a:sym typeface="Arial"/>
            </a:endParaRPr>
          </a:p>
        </p:txBody>
      </p:sp>
      <p:pic>
        <p:nvPicPr>
          <p:cNvPr id="1137" name="Google Shape;1137;p142"/>
          <p:cNvPicPr preferRelativeResize="0"/>
          <p:nvPr/>
        </p:nvPicPr>
        <p:blipFill rotWithShape="1">
          <a:blip r:embed="rId8">
            <a:alphaModFix/>
          </a:blip>
          <a:srcRect b="0" l="0" r="0" t="0"/>
          <a:stretch/>
        </p:blipFill>
        <p:spPr>
          <a:xfrm>
            <a:off x="1437716" y="4090967"/>
            <a:ext cx="444500" cy="571500"/>
          </a:xfrm>
          <a:prstGeom prst="rect">
            <a:avLst/>
          </a:prstGeom>
          <a:noFill/>
          <a:ln>
            <a:noFill/>
          </a:ln>
        </p:spPr>
      </p:pic>
      <p:pic>
        <p:nvPicPr>
          <p:cNvPr id="1138" name="Google Shape;1138;p142"/>
          <p:cNvPicPr preferRelativeResize="0"/>
          <p:nvPr/>
        </p:nvPicPr>
        <p:blipFill>
          <a:blip r:embed="rId9">
            <a:alphaModFix/>
          </a:blip>
          <a:stretch>
            <a:fillRect/>
          </a:stretch>
        </p:blipFill>
        <p:spPr>
          <a:xfrm>
            <a:off x="8978632" y="1864875"/>
            <a:ext cx="3060967" cy="400729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42" name="Shape 1142"/>
        <p:cNvGrpSpPr/>
        <p:nvPr/>
      </p:nvGrpSpPr>
      <p:grpSpPr>
        <a:xfrm>
          <a:off x="0" y="0"/>
          <a:ext cx="0" cy="0"/>
          <a:chOff x="0" y="0"/>
          <a:chExt cx="0" cy="0"/>
        </a:xfrm>
      </p:grpSpPr>
      <p:pic>
        <p:nvPicPr>
          <p:cNvPr id="1143" name="Google Shape;1143;p143"/>
          <p:cNvPicPr preferRelativeResize="0"/>
          <p:nvPr/>
        </p:nvPicPr>
        <p:blipFill>
          <a:blip r:embed="rId3">
            <a:alphaModFix/>
          </a:blip>
          <a:stretch>
            <a:fillRect/>
          </a:stretch>
        </p:blipFill>
        <p:spPr>
          <a:xfrm>
            <a:off x="8792825" y="2987975"/>
            <a:ext cx="3077250" cy="1846364"/>
          </a:xfrm>
          <a:prstGeom prst="rect">
            <a:avLst/>
          </a:prstGeom>
          <a:noFill/>
          <a:ln>
            <a:noFill/>
          </a:ln>
        </p:spPr>
      </p:pic>
      <p:pic>
        <p:nvPicPr>
          <p:cNvPr id="1144" name="Google Shape;1144;p143"/>
          <p:cNvPicPr preferRelativeResize="0"/>
          <p:nvPr/>
        </p:nvPicPr>
        <p:blipFill>
          <a:blip r:embed="rId4">
            <a:alphaModFix/>
          </a:blip>
          <a:stretch>
            <a:fillRect/>
          </a:stretch>
        </p:blipFill>
        <p:spPr>
          <a:xfrm>
            <a:off x="6401458" y="2641150"/>
            <a:ext cx="2540000" cy="2540000"/>
          </a:xfrm>
          <a:prstGeom prst="rect">
            <a:avLst/>
          </a:prstGeom>
          <a:noFill/>
          <a:ln>
            <a:noFill/>
          </a:ln>
        </p:spPr>
      </p:pic>
      <p:sp>
        <p:nvSpPr>
          <p:cNvPr id="1145" name="Google Shape;1145;p143"/>
          <p:cNvSpPr txBox="1"/>
          <p:nvPr>
            <p:ph type="title"/>
          </p:nvPr>
        </p:nvSpPr>
        <p:spPr>
          <a:xfrm>
            <a:off x="-381000" y="258350"/>
            <a:ext cx="11985300" cy="763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600">
                <a:solidFill>
                  <a:srgbClr val="31538F"/>
                </a:solidFill>
                <a:latin typeface="Arial"/>
                <a:ea typeface="Arial"/>
                <a:cs typeface="Arial"/>
                <a:sym typeface="Arial"/>
              </a:rPr>
              <a:t>Collaborate with PDE and other state resources</a:t>
            </a:r>
            <a:endParaRPr b="1" sz="3600">
              <a:solidFill>
                <a:srgbClr val="31538F"/>
              </a:solidFill>
              <a:latin typeface="Arial"/>
              <a:ea typeface="Arial"/>
              <a:cs typeface="Arial"/>
              <a:sym typeface="Arial"/>
            </a:endParaRPr>
          </a:p>
        </p:txBody>
      </p:sp>
      <p:pic>
        <p:nvPicPr>
          <p:cNvPr id="1146" name="Google Shape;1146;p143"/>
          <p:cNvPicPr preferRelativeResize="0"/>
          <p:nvPr/>
        </p:nvPicPr>
        <p:blipFill>
          <a:blip r:embed="rId5">
            <a:alphaModFix/>
          </a:blip>
          <a:stretch>
            <a:fillRect/>
          </a:stretch>
        </p:blipFill>
        <p:spPr>
          <a:xfrm>
            <a:off x="8902800" y="4984425"/>
            <a:ext cx="2797750" cy="1644975"/>
          </a:xfrm>
          <a:prstGeom prst="rect">
            <a:avLst/>
          </a:prstGeom>
          <a:noFill/>
          <a:ln>
            <a:noFill/>
          </a:ln>
        </p:spPr>
      </p:pic>
      <p:pic>
        <p:nvPicPr>
          <p:cNvPr id="1147" name="Google Shape;1147;p143"/>
          <p:cNvPicPr preferRelativeResize="0"/>
          <p:nvPr/>
        </p:nvPicPr>
        <p:blipFill>
          <a:blip r:embed="rId6">
            <a:alphaModFix/>
          </a:blip>
          <a:stretch>
            <a:fillRect/>
          </a:stretch>
        </p:blipFill>
        <p:spPr>
          <a:xfrm>
            <a:off x="9323425" y="1019025"/>
            <a:ext cx="2016050" cy="2016050"/>
          </a:xfrm>
          <a:prstGeom prst="rect">
            <a:avLst/>
          </a:prstGeom>
          <a:noFill/>
          <a:ln>
            <a:noFill/>
          </a:ln>
        </p:spPr>
      </p:pic>
      <p:pic>
        <p:nvPicPr>
          <p:cNvPr id="1148" name="Google Shape;1148;p143"/>
          <p:cNvPicPr preferRelativeResize="0"/>
          <p:nvPr/>
        </p:nvPicPr>
        <p:blipFill>
          <a:blip r:embed="rId7">
            <a:alphaModFix/>
          </a:blip>
          <a:stretch>
            <a:fillRect/>
          </a:stretch>
        </p:blipFill>
        <p:spPr>
          <a:xfrm>
            <a:off x="2416948" y="1627025"/>
            <a:ext cx="1831625" cy="1831625"/>
          </a:xfrm>
          <a:prstGeom prst="rect">
            <a:avLst/>
          </a:prstGeom>
          <a:noFill/>
          <a:ln>
            <a:noFill/>
          </a:ln>
        </p:spPr>
      </p:pic>
      <p:pic>
        <p:nvPicPr>
          <p:cNvPr id="1149" name="Google Shape;1149;p143"/>
          <p:cNvPicPr preferRelativeResize="0"/>
          <p:nvPr/>
        </p:nvPicPr>
        <p:blipFill>
          <a:blip r:embed="rId8">
            <a:alphaModFix/>
          </a:blip>
          <a:stretch>
            <a:fillRect/>
          </a:stretch>
        </p:blipFill>
        <p:spPr>
          <a:xfrm>
            <a:off x="5011525" y="4699000"/>
            <a:ext cx="3292096" cy="1907875"/>
          </a:xfrm>
          <a:prstGeom prst="rect">
            <a:avLst/>
          </a:prstGeom>
          <a:noFill/>
          <a:ln>
            <a:noFill/>
          </a:ln>
        </p:spPr>
      </p:pic>
      <p:pic>
        <p:nvPicPr>
          <p:cNvPr id="1150" name="Google Shape;1150;p143"/>
          <p:cNvPicPr preferRelativeResize="0"/>
          <p:nvPr/>
        </p:nvPicPr>
        <p:blipFill>
          <a:blip r:embed="rId9">
            <a:alphaModFix/>
          </a:blip>
          <a:stretch>
            <a:fillRect/>
          </a:stretch>
        </p:blipFill>
        <p:spPr>
          <a:xfrm>
            <a:off x="304800" y="2160425"/>
            <a:ext cx="1744263" cy="2239625"/>
          </a:xfrm>
          <a:prstGeom prst="rect">
            <a:avLst/>
          </a:prstGeom>
          <a:noFill/>
          <a:ln>
            <a:noFill/>
          </a:ln>
        </p:spPr>
      </p:pic>
      <p:pic>
        <p:nvPicPr>
          <p:cNvPr id="1151" name="Google Shape;1151;p143"/>
          <p:cNvPicPr preferRelativeResize="0"/>
          <p:nvPr/>
        </p:nvPicPr>
        <p:blipFill>
          <a:blip r:embed="rId10">
            <a:alphaModFix/>
          </a:blip>
          <a:stretch>
            <a:fillRect/>
          </a:stretch>
        </p:blipFill>
        <p:spPr>
          <a:xfrm>
            <a:off x="5668225" y="1641725"/>
            <a:ext cx="3077250" cy="1036725"/>
          </a:xfrm>
          <a:prstGeom prst="rect">
            <a:avLst/>
          </a:prstGeom>
          <a:noFill/>
          <a:ln>
            <a:noFill/>
          </a:ln>
        </p:spPr>
      </p:pic>
      <p:pic>
        <p:nvPicPr>
          <p:cNvPr id="1152" name="Google Shape;1152;p143"/>
          <p:cNvPicPr preferRelativeResize="0"/>
          <p:nvPr/>
        </p:nvPicPr>
        <p:blipFill>
          <a:blip r:embed="rId11">
            <a:alphaModFix/>
          </a:blip>
          <a:stretch>
            <a:fillRect/>
          </a:stretch>
        </p:blipFill>
        <p:spPr>
          <a:xfrm>
            <a:off x="147225" y="4891100"/>
            <a:ext cx="2373820" cy="1831626"/>
          </a:xfrm>
          <a:prstGeom prst="rect">
            <a:avLst/>
          </a:prstGeom>
          <a:noFill/>
          <a:ln>
            <a:noFill/>
          </a:ln>
        </p:spPr>
      </p:pic>
      <p:pic>
        <p:nvPicPr>
          <p:cNvPr id="1153" name="Google Shape;1153;p143"/>
          <p:cNvPicPr preferRelativeResize="0"/>
          <p:nvPr/>
        </p:nvPicPr>
        <p:blipFill>
          <a:blip r:embed="rId12">
            <a:alphaModFix/>
          </a:blip>
          <a:stretch>
            <a:fillRect/>
          </a:stretch>
        </p:blipFill>
        <p:spPr>
          <a:xfrm>
            <a:off x="4419395" y="2921450"/>
            <a:ext cx="1926900" cy="1036725"/>
          </a:xfrm>
          <a:prstGeom prst="rect">
            <a:avLst/>
          </a:prstGeom>
          <a:noFill/>
          <a:ln>
            <a:noFill/>
          </a:ln>
        </p:spPr>
      </p:pic>
      <p:pic>
        <p:nvPicPr>
          <p:cNvPr id="1154" name="Google Shape;1154;p143"/>
          <p:cNvPicPr preferRelativeResize="0"/>
          <p:nvPr/>
        </p:nvPicPr>
        <p:blipFill>
          <a:blip r:embed="rId13">
            <a:alphaModFix/>
          </a:blip>
          <a:stretch>
            <a:fillRect/>
          </a:stretch>
        </p:blipFill>
        <p:spPr>
          <a:xfrm>
            <a:off x="2626375" y="4312375"/>
            <a:ext cx="2797751" cy="1143466"/>
          </a:xfrm>
          <a:prstGeom prst="rect">
            <a:avLst/>
          </a:prstGeom>
          <a:noFill/>
          <a:ln>
            <a:noFill/>
          </a:ln>
        </p:spPr>
      </p:pic>
      <p:sp>
        <p:nvSpPr>
          <p:cNvPr id="1155" name="Google Shape;1155;p143"/>
          <p:cNvSpPr/>
          <p:nvPr/>
        </p:nvSpPr>
        <p:spPr>
          <a:xfrm>
            <a:off x="2498750" y="5195625"/>
            <a:ext cx="467100" cy="402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60" name="Shape 1160"/>
        <p:cNvGrpSpPr/>
        <p:nvPr/>
      </p:nvGrpSpPr>
      <p:grpSpPr>
        <a:xfrm>
          <a:off x="0" y="0"/>
          <a:ext cx="0" cy="0"/>
          <a:chOff x="0" y="0"/>
          <a:chExt cx="0" cy="0"/>
        </a:xfrm>
      </p:grpSpPr>
      <p:sp>
        <p:nvSpPr>
          <p:cNvPr id="1161" name="Google Shape;1161;p144"/>
          <p:cNvSpPr txBox="1"/>
          <p:nvPr>
            <p:ph type="title"/>
          </p:nvPr>
        </p:nvSpPr>
        <p:spPr>
          <a:xfrm>
            <a:off x="-8850" y="156150"/>
            <a:ext cx="12192000" cy="1161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Palatino Linotype"/>
              <a:buNone/>
            </a:pPr>
            <a:r>
              <a:rPr b="1" lang="en-US" sz="3600">
                <a:solidFill>
                  <a:srgbClr val="31538F"/>
                </a:solidFill>
                <a:latin typeface="Arial"/>
                <a:ea typeface="Arial"/>
                <a:cs typeface="Arial"/>
                <a:sym typeface="Arial"/>
              </a:rPr>
              <a:t>Alliance for Watershed Education, </a:t>
            </a:r>
            <a:endParaRPr b="1" sz="3600">
              <a:solidFill>
                <a:srgbClr val="31538F"/>
              </a:solidFill>
              <a:latin typeface="Arial"/>
              <a:ea typeface="Arial"/>
              <a:cs typeface="Arial"/>
              <a:sym typeface="Arial"/>
            </a:endParaRPr>
          </a:p>
          <a:p>
            <a:pPr indent="0" lvl="0" marL="0" rtl="0" algn="ctr">
              <a:lnSpc>
                <a:spcPct val="100000"/>
              </a:lnSpc>
              <a:spcBef>
                <a:spcPts val="0"/>
              </a:spcBef>
              <a:spcAft>
                <a:spcPts val="0"/>
              </a:spcAft>
              <a:buClr>
                <a:schemeClr val="dk2"/>
              </a:buClr>
              <a:buSzPts val="2800"/>
              <a:buFont typeface="Palatino Linotype"/>
              <a:buNone/>
            </a:pPr>
            <a:r>
              <a:rPr b="1" lang="en-US" sz="3600">
                <a:solidFill>
                  <a:srgbClr val="31538F"/>
                </a:solidFill>
                <a:latin typeface="Arial"/>
                <a:ea typeface="Arial"/>
                <a:cs typeface="Arial"/>
                <a:sym typeface="Arial"/>
              </a:rPr>
              <a:t>William Penn Foundation </a:t>
            </a:r>
            <a:endParaRPr b="1" sz="3600">
              <a:solidFill>
                <a:srgbClr val="31538F"/>
              </a:solidFill>
              <a:latin typeface="Arial"/>
              <a:ea typeface="Arial"/>
              <a:cs typeface="Arial"/>
              <a:sym typeface="Arial"/>
            </a:endParaRPr>
          </a:p>
        </p:txBody>
      </p:sp>
      <p:sp>
        <p:nvSpPr>
          <p:cNvPr id="1162" name="Google Shape;1162;p144"/>
          <p:cNvSpPr txBox="1"/>
          <p:nvPr>
            <p:ph idx="1" type="body"/>
          </p:nvPr>
        </p:nvSpPr>
        <p:spPr>
          <a:xfrm>
            <a:off x="818525" y="1504325"/>
            <a:ext cx="10574400" cy="973500"/>
          </a:xfrm>
          <a:prstGeom prst="rect">
            <a:avLst/>
          </a:prstGeom>
          <a:noFill/>
          <a:ln>
            <a:noFill/>
          </a:ln>
        </p:spPr>
        <p:txBody>
          <a:bodyPr anchorCtr="0" anchor="t" bIns="45700" lIns="91425" spcFirstLastPara="1" rIns="91425" wrap="square" tIns="45700">
            <a:noAutofit/>
          </a:bodyPr>
          <a:lstStyle/>
          <a:p>
            <a:pPr indent="0" lvl="0" marL="0" rtl="0" algn="ctr">
              <a:spcBef>
                <a:spcPts val="360"/>
              </a:spcBef>
              <a:spcAft>
                <a:spcPts val="0"/>
              </a:spcAft>
              <a:buClr>
                <a:schemeClr val="dk1"/>
              </a:buClr>
              <a:buSzPts val="1100"/>
              <a:buFont typeface="Arial"/>
              <a:buNone/>
            </a:pPr>
            <a:r>
              <a:t/>
            </a:r>
            <a:endParaRPr/>
          </a:p>
          <a:p>
            <a:pPr indent="0" lvl="0" marL="0" rtl="0" algn="l">
              <a:spcBef>
                <a:spcPts val="360"/>
              </a:spcBef>
              <a:spcAft>
                <a:spcPts val="0"/>
              </a:spcAft>
              <a:buClr>
                <a:srgbClr val="7F7F7F"/>
              </a:buClr>
              <a:buSzPts val="1600"/>
              <a:buNone/>
            </a:pPr>
            <a:r>
              <a:t/>
            </a:r>
            <a:endParaRPr/>
          </a:p>
        </p:txBody>
      </p:sp>
      <p:sp>
        <p:nvSpPr>
          <p:cNvPr id="1163" name="Google Shape;1163;p144"/>
          <p:cNvSpPr txBox="1"/>
          <p:nvPr/>
        </p:nvSpPr>
        <p:spPr>
          <a:xfrm>
            <a:off x="549150" y="1504325"/>
            <a:ext cx="11247300" cy="47229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2400"/>
              <a:buFont typeface="Arial"/>
              <a:buNone/>
            </a:pPr>
            <a:r>
              <a:rPr i="0" lang="en-US" sz="2400" u="none" cap="none" strike="noStrike">
                <a:solidFill>
                  <a:schemeClr val="dk1"/>
                </a:solidFill>
              </a:rPr>
              <a:t>Alliance for Watershed Education of the Delaware River Basin </a:t>
            </a:r>
            <a:r>
              <a:rPr i="0" lang="en-US" sz="2400" u="sng" cap="none" strike="noStrike">
                <a:solidFill>
                  <a:schemeClr val="hlink"/>
                </a:solidFill>
                <a:hlinkClick r:id="rId3"/>
              </a:rPr>
              <a:t>https://www.watershedalliance.org/</a:t>
            </a:r>
            <a:endParaRPr i="0" sz="2400" u="sng" cap="none" strike="noStrike">
              <a:solidFill>
                <a:schemeClr val="dk1"/>
              </a:solidFill>
            </a:endParaRPr>
          </a:p>
          <a:p>
            <a:pPr indent="0" lvl="0" marL="0" marR="0" rtl="0" algn="l">
              <a:lnSpc>
                <a:spcPct val="80000"/>
              </a:lnSpc>
              <a:spcBef>
                <a:spcPts val="0"/>
              </a:spcBef>
              <a:spcAft>
                <a:spcPts val="0"/>
              </a:spcAft>
              <a:buClr>
                <a:srgbClr val="000000"/>
              </a:buClr>
              <a:buSzPts val="2400"/>
              <a:buFont typeface="Arial"/>
              <a:buNone/>
            </a:pPr>
            <a:r>
              <a:t/>
            </a:r>
            <a:endParaRPr i="0" sz="2400" u="none" cap="none" strike="noStrike">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i="0" lang="en-US" sz="2400" u="none" cap="none" strike="noStrike">
                <a:solidFill>
                  <a:schemeClr val="dk1"/>
                </a:solidFill>
              </a:rPr>
              <a:t>23 environmental education centers in NJ, PA, &amp; DE</a:t>
            </a:r>
            <a:endParaRPr i="0" sz="2400" u="none" cap="none" strike="noStrike">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i="0" lang="en-US" sz="2400" u="none" cap="none" strike="noStrike">
                <a:solidFill>
                  <a:schemeClr val="dk1"/>
                </a:solidFill>
              </a:rPr>
              <a:t>Each of the centers are located on the circuit trail, or major connecting trail, and on waterways throughout the Delaware River watershed</a:t>
            </a:r>
            <a:endParaRPr i="0" sz="2400" u="none" cap="none" strike="noStrike">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i="0" lang="en-US" sz="2400" u="none" cap="none" strike="noStrike">
                <a:solidFill>
                  <a:schemeClr val="dk1"/>
                </a:solidFill>
              </a:rPr>
              <a:t>Mission is to collectively increase and enhance constituent appreciation, knowledge, and stewardship of the Delaware River watershed</a:t>
            </a:r>
            <a:endParaRPr i="0" sz="2400" u="none" cap="none" strike="noStrike">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i="0" lang="en-US" sz="2400" u="none" cap="none" strike="noStrike">
                <a:solidFill>
                  <a:schemeClr val="dk1"/>
                </a:solidFill>
              </a:rPr>
              <a:t>Joint programming like annual River Days events and shared best practices to increase collective impact </a:t>
            </a:r>
            <a:endParaRPr i="0" sz="2400" u="none" cap="none" strike="noStrike">
              <a:solidFill>
                <a:schemeClr val="dk1"/>
              </a:solidFill>
            </a:endParaRPr>
          </a:p>
        </p:txBody>
      </p:sp>
      <p:pic>
        <p:nvPicPr>
          <p:cNvPr id="1164" name="Google Shape;1164;p144"/>
          <p:cNvPicPr preferRelativeResize="0"/>
          <p:nvPr/>
        </p:nvPicPr>
        <p:blipFill rotWithShape="1">
          <a:blip r:embed="rId4">
            <a:alphaModFix/>
          </a:blip>
          <a:srcRect b="0" l="0" r="0" t="0"/>
          <a:stretch/>
        </p:blipFill>
        <p:spPr>
          <a:xfrm>
            <a:off x="7531249" y="4764999"/>
            <a:ext cx="4245200" cy="1929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69" name="Shape 1169"/>
        <p:cNvGrpSpPr/>
        <p:nvPr/>
      </p:nvGrpSpPr>
      <p:grpSpPr>
        <a:xfrm>
          <a:off x="0" y="0"/>
          <a:ext cx="0" cy="0"/>
          <a:chOff x="0" y="0"/>
          <a:chExt cx="0" cy="0"/>
        </a:xfrm>
      </p:grpSpPr>
      <p:sp>
        <p:nvSpPr>
          <p:cNvPr id="1170" name="Google Shape;1170;p145"/>
          <p:cNvSpPr txBox="1"/>
          <p:nvPr>
            <p:ph type="title"/>
          </p:nvPr>
        </p:nvSpPr>
        <p:spPr>
          <a:xfrm>
            <a:off x="2288110" y="0"/>
            <a:ext cx="7615800" cy="895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Partnership Examples</a:t>
            </a:r>
            <a:endParaRPr b="1" sz="3800">
              <a:solidFill>
                <a:srgbClr val="31538F"/>
              </a:solidFill>
              <a:latin typeface="Arial"/>
              <a:ea typeface="Arial"/>
              <a:cs typeface="Arial"/>
              <a:sym typeface="Arial"/>
            </a:endParaRPr>
          </a:p>
        </p:txBody>
      </p:sp>
      <p:sp>
        <p:nvSpPr>
          <p:cNvPr id="1171" name="Google Shape;1171;p145"/>
          <p:cNvSpPr txBox="1"/>
          <p:nvPr/>
        </p:nvSpPr>
        <p:spPr>
          <a:xfrm>
            <a:off x="295700" y="1047600"/>
            <a:ext cx="7188300" cy="5503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US" sz="2400"/>
              <a:t>Lancaster Area Outdoor Learning Network Initiative (OLNI)</a:t>
            </a:r>
            <a:endParaRPr sz="2400"/>
          </a:p>
          <a:p>
            <a:pPr indent="-381000" lvl="1" marL="914400" rtl="0" algn="l">
              <a:spcBef>
                <a:spcPts val="0"/>
              </a:spcBef>
              <a:spcAft>
                <a:spcPts val="0"/>
              </a:spcAft>
              <a:buSzPts val="2400"/>
              <a:buChar char="○"/>
            </a:pPr>
            <a:r>
              <a:rPr lang="en-US" sz="2400"/>
              <a:t>Lancaster, Ephrata, Columbia School Districts</a:t>
            </a:r>
            <a:endParaRPr sz="2400"/>
          </a:p>
          <a:p>
            <a:pPr indent="-381000" lvl="1" marL="914400" rtl="0" algn="l">
              <a:spcBef>
                <a:spcPts val="0"/>
              </a:spcBef>
              <a:spcAft>
                <a:spcPts val="0"/>
              </a:spcAft>
              <a:buSzPts val="2400"/>
              <a:buChar char="○"/>
            </a:pPr>
            <a:r>
              <a:rPr lang="en-US" sz="2400"/>
              <a:t>Stroud Water Research Center, Millersville University, Lancaster County Conservation District as Backbone Partners</a:t>
            </a:r>
            <a:endParaRPr sz="2400"/>
          </a:p>
          <a:p>
            <a:pPr indent="-381000" lvl="1" marL="914400" rtl="0" algn="l">
              <a:spcBef>
                <a:spcPts val="0"/>
              </a:spcBef>
              <a:spcAft>
                <a:spcPts val="0"/>
              </a:spcAft>
              <a:buSzPts val="2400"/>
              <a:buChar char="○"/>
            </a:pPr>
            <a:r>
              <a:rPr lang="en-US" sz="2400"/>
              <a:t>Focus on teacher PD, assistance and writing of MWEE curricular units, and implementation</a:t>
            </a:r>
            <a:endParaRPr sz="2400"/>
          </a:p>
          <a:p>
            <a:pPr indent="-381000" lvl="0" marL="457200" rtl="0" algn="l">
              <a:spcBef>
                <a:spcPts val="0"/>
              </a:spcBef>
              <a:spcAft>
                <a:spcPts val="0"/>
              </a:spcAft>
              <a:buSzPts val="2400"/>
              <a:buChar char="●"/>
            </a:pPr>
            <a:r>
              <a:rPr lang="en-US" sz="2400"/>
              <a:t>PA State Parks Community Connections Watershed Forum</a:t>
            </a:r>
            <a:endParaRPr sz="2400"/>
          </a:p>
          <a:p>
            <a:pPr indent="-381000" lvl="0" marL="457200" rtl="0" algn="l">
              <a:spcBef>
                <a:spcPts val="800"/>
              </a:spcBef>
              <a:spcAft>
                <a:spcPts val="800"/>
              </a:spcAft>
              <a:buSzPts val="2400"/>
              <a:buChar char="●"/>
            </a:pPr>
            <a:r>
              <a:rPr lang="en-US" sz="2400"/>
              <a:t>Stroud Water Research Center and West Chester Area School District.</a:t>
            </a:r>
            <a:endParaRPr sz="2400"/>
          </a:p>
        </p:txBody>
      </p:sp>
      <p:pic>
        <p:nvPicPr>
          <p:cNvPr id="1172" name="Google Shape;1172;p145"/>
          <p:cNvPicPr preferRelativeResize="0"/>
          <p:nvPr/>
        </p:nvPicPr>
        <p:blipFill rotWithShape="1">
          <a:blip r:embed="rId3">
            <a:alphaModFix/>
          </a:blip>
          <a:srcRect b="0" l="0" r="0" t="0"/>
          <a:stretch/>
        </p:blipFill>
        <p:spPr>
          <a:xfrm>
            <a:off x="7716250" y="1215625"/>
            <a:ext cx="4179425" cy="53723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76" name="Shape 1176"/>
        <p:cNvGrpSpPr/>
        <p:nvPr/>
      </p:nvGrpSpPr>
      <p:grpSpPr>
        <a:xfrm>
          <a:off x="0" y="0"/>
          <a:ext cx="0" cy="0"/>
          <a:chOff x="0" y="0"/>
          <a:chExt cx="0" cy="0"/>
        </a:xfrm>
      </p:grpSpPr>
      <p:sp>
        <p:nvSpPr>
          <p:cNvPr id="1177" name="Google Shape;1177;p146"/>
          <p:cNvSpPr txBox="1"/>
          <p:nvPr>
            <p:ph idx="2" type="body"/>
          </p:nvPr>
        </p:nvSpPr>
        <p:spPr>
          <a:xfrm>
            <a:off x="6661075" y="2883875"/>
            <a:ext cx="5115900" cy="28464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Before we go outside…</a:t>
            </a:r>
            <a:endParaRPr sz="3200">
              <a:solidFill>
                <a:srgbClr val="000000"/>
              </a:solidFill>
              <a:latin typeface="Arial"/>
              <a:ea typeface="Arial"/>
              <a:cs typeface="Arial"/>
              <a:sym typeface="Arial"/>
            </a:endParaRPr>
          </a:p>
          <a:p>
            <a:pPr indent="0" lvl="0" marL="0" rtl="0" algn="l">
              <a:lnSpc>
                <a:spcPct val="100000"/>
              </a:lnSpc>
              <a:spcBef>
                <a:spcPts val="1300"/>
              </a:spcBef>
              <a:spcAft>
                <a:spcPts val="0"/>
              </a:spcAft>
              <a:buSzPts val="2400"/>
              <a:buNone/>
            </a:pPr>
            <a:r>
              <a:rPr lang="en-US" sz="3200">
                <a:solidFill>
                  <a:srgbClr val="000000"/>
                </a:solidFill>
                <a:latin typeface="Arial"/>
                <a:ea typeface="Arial"/>
                <a:cs typeface="Arial"/>
                <a:sym typeface="Arial"/>
              </a:rPr>
              <a:t>What do we need to consider to make this a safe, effective, and manageable experience?</a:t>
            </a:r>
            <a:endParaRPr sz="3200">
              <a:solidFill>
                <a:srgbClr val="000000"/>
              </a:solidFill>
              <a:latin typeface="Arial"/>
              <a:ea typeface="Arial"/>
              <a:cs typeface="Arial"/>
              <a:sym typeface="Arial"/>
            </a:endParaRPr>
          </a:p>
        </p:txBody>
      </p:sp>
      <p:pic>
        <p:nvPicPr>
          <p:cNvPr id="1178" name="Google Shape;1178;p146"/>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1179" name="Google Shape;1179;p146"/>
          <p:cNvSpPr txBox="1"/>
          <p:nvPr/>
        </p:nvSpPr>
        <p:spPr>
          <a:xfrm>
            <a:off x="6111167" y="698833"/>
            <a:ext cx="6080700" cy="1416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Outdoor Field Experience </a:t>
            </a:r>
            <a:r>
              <a:rPr b="1" lang="en-US" sz="3800">
                <a:solidFill>
                  <a:srgbClr val="31538F"/>
                </a:solidFill>
              </a:rPr>
              <a:t>#2</a:t>
            </a:r>
            <a:endParaRPr i="0" sz="3800" u="none" cap="none" strike="noStrike">
              <a:solidFill>
                <a:srgbClr val="31538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72" name="Shape 772"/>
        <p:cNvGrpSpPr/>
        <p:nvPr/>
      </p:nvGrpSpPr>
      <p:grpSpPr>
        <a:xfrm>
          <a:off x="0" y="0"/>
          <a:ext cx="0" cy="0"/>
          <a:chOff x="0" y="0"/>
          <a:chExt cx="0" cy="0"/>
        </a:xfrm>
      </p:grpSpPr>
      <p:sp>
        <p:nvSpPr>
          <p:cNvPr id="773" name="Google Shape;773;p102"/>
          <p:cNvSpPr txBox="1"/>
          <p:nvPr>
            <p:ph idx="4294967295" type="title"/>
          </p:nvPr>
        </p:nvSpPr>
        <p:spPr>
          <a:xfrm>
            <a:off x="353113" y="300038"/>
            <a:ext cx="11417999"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40"/>
              <a:buFont typeface="Century Gothic"/>
              <a:buNone/>
            </a:pPr>
            <a:r>
              <a:rPr b="1" i="0" lang="en-US" sz="3240" u="none" cap="none" strike="noStrike">
                <a:latin typeface="Arial"/>
                <a:ea typeface="Arial"/>
                <a:cs typeface="Arial"/>
                <a:sym typeface="Arial"/>
              </a:rPr>
              <a:t>ACTIVITY:</a:t>
            </a:r>
            <a:r>
              <a:rPr i="0" lang="en-US" sz="3240" u="none" cap="none" strike="noStrike">
                <a:latin typeface="Arial"/>
                <a:ea typeface="Arial"/>
                <a:cs typeface="Arial"/>
                <a:sym typeface="Arial"/>
              </a:rPr>
              <a:t> </a:t>
            </a:r>
            <a:r>
              <a:rPr lang="en-US" sz="3240">
                <a:latin typeface="Arial"/>
                <a:ea typeface="Arial"/>
                <a:cs typeface="Arial"/>
                <a:sym typeface="Arial"/>
              </a:rPr>
              <a:t>Which watersheds do we represent?</a:t>
            </a:r>
            <a:endParaRPr i="0" sz="3600" u="none" cap="none" strike="noStrike">
              <a:latin typeface="Arial"/>
              <a:ea typeface="Arial"/>
              <a:cs typeface="Arial"/>
              <a:sym typeface="Arial"/>
            </a:endParaRPr>
          </a:p>
        </p:txBody>
      </p:sp>
      <p:pic>
        <p:nvPicPr>
          <p:cNvPr descr="Image result for pennsylvania river basins map" id="774" name="Google Shape;774;p102"/>
          <p:cNvPicPr preferRelativeResize="0"/>
          <p:nvPr/>
        </p:nvPicPr>
        <p:blipFill rotWithShape="1">
          <a:blip r:embed="rId3">
            <a:alphaModFix/>
          </a:blip>
          <a:srcRect b="0" l="0" r="0" t="0"/>
          <a:stretch/>
        </p:blipFill>
        <p:spPr>
          <a:xfrm>
            <a:off x="2569631" y="1402027"/>
            <a:ext cx="6984932" cy="4563489"/>
          </a:xfrm>
          <a:prstGeom prst="rect">
            <a:avLst/>
          </a:prstGeom>
          <a:noFill/>
          <a:ln cap="sq" cmpd="sng" w="38100">
            <a:solidFill>
              <a:schemeClr val="dk2"/>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775" name="Google Shape;775;p102"/>
          <p:cNvSpPr/>
          <p:nvPr/>
        </p:nvSpPr>
        <p:spPr>
          <a:xfrm>
            <a:off x="3724675" y="6015500"/>
            <a:ext cx="4783800" cy="53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400" u="sng" cap="none" strike="noStrike">
                <a:solidFill>
                  <a:schemeClr val="hlink"/>
                </a:solidFill>
                <a:hlinkClick r:id="rId4"/>
              </a:rPr>
              <a:t>http://www.watersheded.dcnr.state.pa.us/</a:t>
            </a:r>
            <a:endParaRPr b="1" i="0" sz="1400" u="none" cap="none" strike="noStrike">
              <a:solidFill>
                <a:srgbClr val="0000FF"/>
              </a:solidFill>
            </a:endParaRPr>
          </a:p>
          <a:p>
            <a:pPr indent="0" lvl="0" marL="0" marR="0" rtl="0" algn="ctr">
              <a:lnSpc>
                <a:spcPct val="100000"/>
              </a:lnSpc>
              <a:spcBef>
                <a:spcPts val="0"/>
              </a:spcBef>
              <a:spcAft>
                <a:spcPts val="0"/>
              </a:spcAft>
              <a:buClr>
                <a:srgbClr val="000000"/>
              </a:buClr>
              <a:buSzPts val="1800"/>
              <a:buFont typeface="Arial"/>
              <a:buNone/>
            </a:pPr>
            <a:r>
              <a:rPr b="1" i="0" lang="en-US" sz="1400" u="none" cap="none" strike="noStrike">
                <a:solidFill>
                  <a:srgbClr val="0000FF"/>
                </a:solidFill>
              </a:rPr>
              <a:t>Click on MAPS</a:t>
            </a:r>
            <a:endParaRPr b="1" i="0" sz="1400" u="none" cap="none" strike="noStrike">
              <a:solidFill>
                <a:srgbClr val="0000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83" name="Shape 1183"/>
        <p:cNvGrpSpPr/>
        <p:nvPr/>
      </p:nvGrpSpPr>
      <p:grpSpPr>
        <a:xfrm>
          <a:off x="0" y="0"/>
          <a:ext cx="0" cy="0"/>
          <a:chOff x="0" y="0"/>
          <a:chExt cx="0" cy="0"/>
        </a:xfrm>
      </p:grpSpPr>
      <p:pic>
        <p:nvPicPr>
          <p:cNvPr id="1184" name="Google Shape;1184;p147"/>
          <p:cNvPicPr preferRelativeResize="0"/>
          <p:nvPr/>
        </p:nvPicPr>
        <p:blipFill rotWithShape="1">
          <a:blip r:embed="rId3">
            <a:alphaModFix/>
          </a:blip>
          <a:srcRect b="2562" l="0" r="0" t="0"/>
          <a:stretch/>
        </p:blipFill>
        <p:spPr>
          <a:xfrm>
            <a:off x="837333" y="704867"/>
            <a:ext cx="4394200" cy="5308733"/>
          </a:xfrm>
          <a:prstGeom prst="rect">
            <a:avLst/>
          </a:prstGeom>
          <a:noFill/>
          <a:ln>
            <a:noFill/>
          </a:ln>
        </p:spPr>
      </p:pic>
      <p:sp>
        <p:nvSpPr>
          <p:cNvPr id="1185" name="Google Shape;1185;p147"/>
          <p:cNvSpPr txBox="1"/>
          <p:nvPr/>
        </p:nvSpPr>
        <p:spPr>
          <a:xfrm>
            <a:off x="6111292" y="1296746"/>
            <a:ext cx="6080700" cy="1416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Finding Funding &amp; </a:t>
            </a:r>
            <a:endParaRPr b="1" sz="3800">
              <a:solidFill>
                <a:srgbClr val="31538F"/>
              </a:solidFill>
            </a:endParaRPr>
          </a:p>
          <a:p>
            <a:pPr indent="0" lvl="0" marL="0" marR="0" rtl="0" algn="ctr">
              <a:lnSpc>
                <a:spcPct val="100000"/>
              </a:lnSpc>
              <a:spcBef>
                <a:spcPts val="0"/>
              </a:spcBef>
              <a:spcAft>
                <a:spcPts val="0"/>
              </a:spcAft>
              <a:buClr>
                <a:srgbClr val="000000"/>
              </a:buClr>
              <a:buSzPts val="6300"/>
              <a:buFont typeface="Arial"/>
              <a:buNone/>
            </a:pPr>
            <a:r>
              <a:rPr b="1" lang="en-US" sz="3800">
                <a:solidFill>
                  <a:srgbClr val="31538F"/>
                </a:solidFill>
              </a:rPr>
              <a:t>Other Resources</a:t>
            </a:r>
            <a:endParaRPr i="0" sz="3800" u="none" cap="none" strike="noStrike">
              <a:solidFill>
                <a:srgbClr val="31538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89" name="Shape 1189"/>
        <p:cNvGrpSpPr/>
        <p:nvPr/>
      </p:nvGrpSpPr>
      <p:grpSpPr>
        <a:xfrm>
          <a:off x="0" y="0"/>
          <a:ext cx="0" cy="0"/>
          <a:chOff x="0" y="0"/>
          <a:chExt cx="0" cy="0"/>
        </a:xfrm>
      </p:grpSpPr>
      <p:sp>
        <p:nvSpPr>
          <p:cNvPr id="1190" name="Google Shape;1190;p148"/>
          <p:cNvSpPr/>
          <p:nvPr/>
        </p:nvSpPr>
        <p:spPr>
          <a:xfrm>
            <a:off x="0" y="4689909"/>
            <a:ext cx="12192000" cy="19395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pic>
        <p:nvPicPr>
          <p:cNvPr id="1191" name="Google Shape;1191;p148"/>
          <p:cNvPicPr preferRelativeResize="0"/>
          <p:nvPr/>
        </p:nvPicPr>
        <p:blipFill rotWithShape="1">
          <a:blip r:embed="rId3">
            <a:alphaModFix/>
          </a:blip>
          <a:srcRect b="754" l="0" r="39882" t="0"/>
          <a:stretch/>
        </p:blipFill>
        <p:spPr>
          <a:xfrm>
            <a:off x="971550" y="776288"/>
            <a:ext cx="2489202" cy="2754312"/>
          </a:xfrm>
          <a:prstGeom prst="rect">
            <a:avLst/>
          </a:prstGeom>
          <a:noFill/>
          <a:ln>
            <a:noFill/>
          </a:ln>
        </p:spPr>
      </p:pic>
      <p:pic>
        <p:nvPicPr>
          <p:cNvPr descr="Related image" id="1192" name="Google Shape;1192;p148"/>
          <p:cNvPicPr preferRelativeResize="0"/>
          <p:nvPr/>
        </p:nvPicPr>
        <p:blipFill rotWithShape="1">
          <a:blip r:embed="rId4">
            <a:alphaModFix/>
          </a:blip>
          <a:srcRect b="0" l="0" r="0" t="438"/>
          <a:stretch/>
        </p:blipFill>
        <p:spPr>
          <a:xfrm>
            <a:off x="3530600" y="776288"/>
            <a:ext cx="4949824" cy="2754313"/>
          </a:xfrm>
          <a:prstGeom prst="rect">
            <a:avLst/>
          </a:prstGeom>
          <a:noFill/>
          <a:ln>
            <a:noFill/>
          </a:ln>
        </p:spPr>
      </p:pic>
      <p:pic>
        <p:nvPicPr>
          <p:cNvPr descr="preencoded.png" id="1193" name="Google Shape;1193;p148"/>
          <p:cNvPicPr preferRelativeResize="0"/>
          <p:nvPr/>
        </p:nvPicPr>
        <p:blipFill rotWithShape="1">
          <a:blip r:embed="rId5">
            <a:alphaModFix/>
          </a:blip>
          <a:srcRect b="1086" l="0" r="0" t="25973"/>
          <a:stretch/>
        </p:blipFill>
        <p:spPr>
          <a:xfrm>
            <a:off x="8550275" y="776288"/>
            <a:ext cx="2670175" cy="2754315"/>
          </a:xfrm>
          <a:prstGeom prst="rect">
            <a:avLst/>
          </a:prstGeom>
          <a:noFill/>
          <a:ln>
            <a:noFill/>
          </a:ln>
        </p:spPr>
      </p:pic>
      <p:sp>
        <p:nvSpPr>
          <p:cNvPr id="1194" name="Google Shape;1194;p148"/>
          <p:cNvSpPr txBox="1"/>
          <p:nvPr>
            <p:ph type="ctrTitle"/>
          </p:nvPr>
        </p:nvSpPr>
        <p:spPr>
          <a:xfrm>
            <a:off x="1690875" y="4151375"/>
            <a:ext cx="8782200" cy="1069800"/>
          </a:xfrm>
          <a:prstGeom prst="rect">
            <a:avLst/>
          </a:prstGeom>
          <a:solidFill>
            <a:srgbClr val="FFFFFF"/>
          </a:solidFill>
          <a:ln cap="sq" cmpd="sng" w="31750">
            <a:solidFill>
              <a:srgbClr val="5E5E52"/>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62626"/>
              </a:buClr>
              <a:buSzPts val="3200"/>
              <a:buFont typeface="Calibri"/>
              <a:buNone/>
            </a:pPr>
            <a:r>
              <a:rPr b="1" lang="en-US" sz="3800">
                <a:solidFill>
                  <a:srgbClr val="31538F"/>
                </a:solidFill>
                <a:latin typeface="Arial"/>
                <a:ea typeface="Arial"/>
                <a:cs typeface="Arial"/>
                <a:sym typeface="Arial"/>
              </a:rPr>
              <a:t>Federal Education Funds for Environmental &amp; Outdoor Learning</a:t>
            </a:r>
            <a:endParaRPr b="1" sz="3800">
              <a:solidFill>
                <a:srgbClr val="31538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98" name="Shape 1198"/>
        <p:cNvGrpSpPr/>
        <p:nvPr/>
      </p:nvGrpSpPr>
      <p:grpSpPr>
        <a:xfrm>
          <a:off x="0" y="0"/>
          <a:ext cx="0" cy="0"/>
          <a:chOff x="0" y="0"/>
          <a:chExt cx="0" cy="0"/>
        </a:xfrm>
      </p:grpSpPr>
      <p:sp>
        <p:nvSpPr>
          <p:cNvPr id="1199" name="Google Shape;1199;p149"/>
          <p:cNvSpPr txBox="1"/>
          <p:nvPr>
            <p:ph type="title"/>
          </p:nvPr>
        </p:nvSpPr>
        <p:spPr>
          <a:xfrm>
            <a:off x="413988" y="29492"/>
            <a:ext cx="11360700" cy="5835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2800"/>
              <a:buFont typeface="Calibri"/>
              <a:buNone/>
            </a:pPr>
            <a:r>
              <a:rPr b="1" lang="en-US" sz="3640">
                <a:latin typeface="Arial"/>
                <a:ea typeface="Arial"/>
                <a:cs typeface="Arial"/>
                <a:sym typeface="Arial"/>
              </a:rPr>
              <a:t>Using COVID Relief Funds</a:t>
            </a:r>
            <a:endParaRPr b="1" sz="3640">
              <a:latin typeface="Arial"/>
              <a:ea typeface="Arial"/>
              <a:cs typeface="Arial"/>
              <a:sym typeface="Arial"/>
            </a:endParaRPr>
          </a:p>
        </p:txBody>
      </p:sp>
      <p:graphicFrame>
        <p:nvGraphicFramePr>
          <p:cNvPr id="1200" name="Google Shape;1200;p149"/>
          <p:cNvGraphicFramePr/>
          <p:nvPr/>
        </p:nvGraphicFramePr>
        <p:xfrm>
          <a:off x="414009" y="767929"/>
          <a:ext cx="3000000" cy="3000000"/>
        </p:xfrm>
        <a:graphic>
          <a:graphicData uri="http://schemas.openxmlformats.org/drawingml/2006/table">
            <a:tbl>
              <a:tblPr>
                <a:noFill/>
                <a:tableStyleId>{5434163F-70EE-4E08-9ACF-9E84BC7CF371}</a:tableStyleId>
              </a:tblPr>
              <a:tblGrid>
                <a:gridCol w="2349800"/>
                <a:gridCol w="1513850"/>
                <a:gridCol w="1720950"/>
                <a:gridCol w="1720950"/>
                <a:gridCol w="1720950"/>
                <a:gridCol w="2240850"/>
              </a:tblGrid>
              <a:tr h="1587800">
                <a:tc>
                  <a:txBody>
                    <a:bodyPr/>
                    <a:lstStyle/>
                    <a:p>
                      <a:pPr indent="0" lvl="0" marL="0" marR="0" rtl="0" algn="ctr">
                        <a:spcBef>
                          <a:spcPts val="0"/>
                        </a:spcBef>
                        <a:spcAft>
                          <a:spcPts val="0"/>
                        </a:spcAft>
                        <a:buClr>
                          <a:schemeClr val="dk1"/>
                        </a:buClr>
                        <a:buSzPts val="2400"/>
                        <a:buFont typeface="Calibri"/>
                        <a:buNone/>
                      </a:pPr>
                      <a:r>
                        <a:rPr b="1" lang="en-US" sz="2400" u="none" cap="none" strike="noStrike"/>
                        <a:t>Bill</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t>Date Passed</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t>Total Funding</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t>K12 Public Schools Allocation</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t>% Funds to LEAs</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t>Must be obligated by</a:t>
                      </a:r>
                      <a:endParaRPr b="1" sz="2400" u="none" cap="none" strike="noStrike"/>
                    </a:p>
                  </a:txBody>
                  <a:tcPr marT="121900" marB="121900" marR="121900" marL="121900" anchor="ctr">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solidFill>
                      <a:srgbClr val="D9D9D9"/>
                    </a:solidFill>
                  </a:tcPr>
                </a:tc>
              </a:tr>
              <a:tr h="944700">
                <a:tc>
                  <a:txBody>
                    <a:bodyPr/>
                    <a:lstStyle/>
                    <a:p>
                      <a:pPr indent="0" lvl="0" marL="0" marR="0" rtl="0" algn="l">
                        <a:spcBef>
                          <a:spcPts val="0"/>
                        </a:spcBef>
                        <a:spcAft>
                          <a:spcPts val="0"/>
                        </a:spcAft>
                        <a:buClr>
                          <a:schemeClr val="dk1"/>
                        </a:buClr>
                        <a:buSzPts val="2400"/>
                        <a:buFont typeface="Calibri"/>
                        <a:buNone/>
                      </a:pPr>
                      <a:r>
                        <a:rPr b="1" lang="en-US" sz="2400" u="none" cap="none" strike="noStrike"/>
                        <a:t>CARES Act</a:t>
                      </a:r>
                      <a:endParaRPr b="1"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March, 2020</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$2.2 Trillion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$13.5 Billion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90%</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Dec.30,2021</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r>
              <a:tr h="964575">
                <a:tc>
                  <a:txBody>
                    <a:bodyPr/>
                    <a:lstStyle/>
                    <a:p>
                      <a:pPr indent="0" lvl="0" marL="0" marR="0" rtl="0" algn="l">
                        <a:spcBef>
                          <a:spcPts val="0"/>
                        </a:spcBef>
                        <a:spcAft>
                          <a:spcPts val="0"/>
                        </a:spcAft>
                        <a:buClr>
                          <a:schemeClr val="dk1"/>
                        </a:buClr>
                        <a:buSzPts val="2400"/>
                        <a:buFont typeface="Calibri"/>
                        <a:buNone/>
                      </a:pPr>
                      <a:r>
                        <a:rPr b="1" lang="en-US" sz="2400" u="none" cap="none" strike="noStrike"/>
                        <a:t>Supplemental CARES Act</a:t>
                      </a:r>
                      <a:endParaRPr b="1"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Dec.</a:t>
                      </a:r>
                      <a:endParaRPr sz="2400" u="none" cap="none" strike="noStrike"/>
                    </a:p>
                    <a:p>
                      <a:pPr indent="0" lvl="0" marL="0" marR="0" rtl="0" algn="l">
                        <a:spcBef>
                          <a:spcPts val="0"/>
                        </a:spcBef>
                        <a:spcAft>
                          <a:spcPts val="0"/>
                        </a:spcAft>
                        <a:buClr>
                          <a:schemeClr val="dk1"/>
                        </a:buClr>
                        <a:buSzPts val="2400"/>
                        <a:buFont typeface="Calibri"/>
                        <a:buNone/>
                      </a:pPr>
                      <a:r>
                        <a:rPr lang="en-US" sz="2400" u="none" cap="none" strike="noStrike"/>
                        <a:t>2020</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$900 Billion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$54.3 Billion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90%</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Sept.30, 2022*</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r>
              <a:tr h="964550">
                <a:tc>
                  <a:txBody>
                    <a:bodyPr/>
                    <a:lstStyle/>
                    <a:p>
                      <a:pPr indent="0" lvl="0" marL="0" marR="0" rtl="0" algn="l">
                        <a:spcBef>
                          <a:spcPts val="0"/>
                        </a:spcBef>
                        <a:spcAft>
                          <a:spcPts val="0"/>
                        </a:spcAft>
                        <a:buClr>
                          <a:schemeClr val="dk1"/>
                        </a:buClr>
                        <a:buSzPts val="2400"/>
                        <a:buFont typeface="Calibri"/>
                        <a:buNone/>
                      </a:pPr>
                      <a:r>
                        <a:rPr b="1" lang="en-US" sz="2400" u="none" cap="none" strike="noStrike"/>
                        <a:t>American Rescue Plan</a:t>
                      </a:r>
                      <a:endParaRPr b="1"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March 2021</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$1.9 Trillion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$122 Billion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90%</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Sept 30, 2023*</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r>
              <a:tr h="590425">
                <a:tc>
                  <a:txBody>
                    <a:bodyPr/>
                    <a:lstStyle/>
                    <a:p>
                      <a:pPr indent="0" lvl="0" marL="0" marR="0" rtl="0" algn="l">
                        <a:spcBef>
                          <a:spcPts val="0"/>
                        </a:spcBef>
                        <a:spcAft>
                          <a:spcPts val="0"/>
                        </a:spcAft>
                        <a:buClr>
                          <a:schemeClr val="dk1"/>
                        </a:buClr>
                        <a:buSzPts val="2400"/>
                        <a:buFont typeface="Calibri"/>
                        <a:buNone/>
                      </a:pPr>
                      <a:r>
                        <a:rPr b="1" lang="en-US" sz="2400" u="none" cap="none" strike="noStrike"/>
                        <a:t>Total</a:t>
                      </a:r>
                      <a:endParaRPr b="1"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$5 Trillion</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u="none" cap="none" strike="noStrike"/>
                        <a:t>$189.8</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t/>
                      </a:r>
                      <a:endParaRPr sz="24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r>
              <a:tr h="553000">
                <a:tc gridSpan="6">
                  <a:txBody>
                    <a:bodyPr/>
                    <a:lstStyle/>
                    <a:p>
                      <a:pPr indent="0" lvl="0" marL="0" marR="0" rtl="0" algn="l">
                        <a:spcBef>
                          <a:spcPts val="0"/>
                        </a:spcBef>
                        <a:spcAft>
                          <a:spcPts val="0"/>
                        </a:spcAft>
                        <a:buClr>
                          <a:schemeClr val="dk1"/>
                        </a:buClr>
                        <a:buSzPts val="1200"/>
                        <a:buFont typeface="Times New Roman"/>
                        <a:buNone/>
                      </a:pPr>
                      <a:r>
                        <a:rPr lang="en-US" sz="1200" u="none" cap="none" strike="noStrike">
                          <a:solidFill>
                            <a:schemeClr val="dk1"/>
                          </a:solidFill>
                          <a:highlight>
                            <a:srgbClr val="FFFFFF"/>
                          </a:highlight>
                        </a:rPr>
                        <a:t>*Under the Tydings Amendment, Section 412(B) of the General Education Provisions Act, 20 U.S.C. 1225(B), any funds not obligated at the end of the initial federal funding period shall remain available for an additional period of 12 months, giving LEAs another year to obligate funds from these packages</a:t>
                      </a:r>
                      <a:endParaRPr sz="1200" u="none" cap="none" strike="noStrike"/>
                    </a:p>
                  </a:txBody>
                  <a:tcPr marT="121900" marB="121900" marR="121900" marL="121900">
                    <a:lnL cap="flat" cmpd="sng" w="19050">
                      <a:solidFill>
                        <a:schemeClr val="accent5"/>
                      </a:solidFill>
                      <a:prstDash val="solid"/>
                      <a:round/>
                      <a:headEnd len="sm" w="sm" type="none"/>
                      <a:tailEnd len="sm" w="sm" type="none"/>
                    </a:lnL>
                    <a:lnR cap="flat" cmpd="sng" w="19050">
                      <a:solidFill>
                        <a:schemeClr val="accent5"/>
                      </a:solidFill>
                      <a:prstDash val="solid"/>
                      <a:round/>
                      <a:headEnd len="sm" w="sm" type="none"/>
                      <a:tailEnd len="sm" w="sm" type="none"/>
                    </a:lnR>
                    <a:lnT cap="flat" cmpd="sng" w="19050">
                      <a:solidFill>
                        <a:schemeClr val="accent5"/>
                      </a:solidFill>
                      <a:prstDash val="solid"/>
                      <a:round/>
                      <a:headEnd len="sm" w="sm" type="none"/>
                      <a:tailEnd len="sm" w="sm" type="none"/>
                    </a:lnT>
                    <a:lnB cap="flat" cmpd="sng" w="19050">
                      <a:solidFill>
                        <a:schemeClr val="accent5"/>
                      </a:solidFill>
                      <a:prstDash val="solid"/>
                      <a:round/>
                      <a:headEnd len="sm" w="sm" type="none"/>
                      <a:tailEnd len="sm" w="sm" type="none"/>
                    </a:lnB>
                  </a:tcPr>
                </a:tc>
                <a:tc hMerge="1"/>
                <a:tc hMerge="1"/>
                <a:tc hMerge="1"/>
                <a:tc hMerge="1"/>
                <a:tc hMerge="1"/>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04" name="Shape 1204"/>
        <p:cNvGrpSpPr/>
        <p:nvPr/>
      </p:nvGrpSpPr>
      <p:grpSpPr>
        <a:xfrm>
          <a:off x="0" y="0"/>
          <a:ext cx="0" cy="0"/>
          <a:chOff x="0" y="0"/>
          <a:chExt cx="0" cy="0"/>
        </a:xfrm>
      </p:grpSpPr>
      <p:sp>
        <p:nvSpPr>
          <p:cNvPr id="1205" name="Google Shape;1205;p15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3111"/>
              <a:buFont typeface="Calibri"/>
              <a:buNone/>
            </a:pPr>
            <a:r>
              <a:rPr b="1" lang="en-US" sz="3800">
                <a:solidFill>
                  <a:srgbClr val="31538F"/>
                </a:solidFill>
                <a:latin typeface="Arial"/>
                <a:ea typeface="Arial"/>
                <a:cs typeface="Arial"/>
                <a:sym typeface="Arial"/>
              </a:rPr>
              <a:t>Broad &amp; flexible use of funding	</a:t>
            </a:r>
            <a:endParaRPr b="1" sz="3800">
              <a:solidFill>
                <a:srgbClr val="31538F"/>
              </a:solidFill>
              <a:latin typeface="Arial"/>
              <a:ea typeface="Arial"/>
              <a:cs typeface="Arial"/>
              <a:sym typeface="Arial"/>
            </a:endParaRPr>
          </a:p>
        </p:txBody>
      </p:sp>
      <p:sp>
        <p:nvSpPr>
          <p:cNvPr id="1206" name="Google Shape;1206;p15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p>
            <a:pPr indent="-520688" lvl="0" marL="609584" rtl="0" algn="l">
              <a:lnSpc>
                <a:spcPct val="90000"/>
              </a:lnSpc>
              <a:spcBef>
                <a:spcPts val="0"/>
              </a:spcBef>
              <a:spcAft>
                <a:spcPts val="0"/>
              </a:spcAft>
              <a:buClr>
                <a:srgbClr val="000000"/>
              </a:buClr>
              <a:buSzPts val="2800"/>
              <a:buFont typeface="Arial"/>
              <a:buChar char="●"/>
            </a:pPr>
            <a:r>
              <a:rPr lang="en-US" sz="2800">
                <a:solidFill>
                  <a:srgbClr val="000000"/>
                </a:solidFill>
                <a:latin typeface="Arial"/>
                <a:ea typeface="Arial"/>
                <a:cs typeface="Arial"/>
                <a:sym typeface="Arial"/>
              </a:rPr>
              <a:t>Social emotional learning, addressing learning loss, providing a safe and healthy learning environment, enrichment and out of school time programs</a:t>
            </a:r>
            <a:endParaRPr sz="2800">
              <a:solidFill>
                <a:srgbClr val="000000"/>
              </a:solidFill>
              <a:latin typeface="Arial"/>
              <a:ea typeface="Arial"/>
              <a:cs typeface="Arial"/>
              <a:sym typeface="Arial"/>
            </a:endParaRPr>
          </a:p>
          <a:p>
            <a:pPr indent="0" lvl="0" marL="152396" rtl="0" algn="l">
              <a:lnSpc>
                <a:spcPct val="90000"/>
              </a:lnSpc>
              <a:spcBef>
                <a:spcPts val="0"/>
              </a:spcBef>
              <a:spcAft>
                <a:spcPts val="0"/>
              </a:spcAft>
              <a:buClr>
                <a:schemeClr val="dk1"/>
              </a:buClr>
              <a:buSzPts val="1946"/>
              <a:buNone/>
            </a:pPr>
            <a:r>
              <a:t/>
            </a:r>
            <a:endParaRPr sz="2800">
              <a:solidFill>
                <a:srgbClr val="000000"/>
              </a:solidFill>
              <a:latin typeface="Arial"/>
              <a:ea typeface="Arial"/>
              <a:cs typeface="Arial"/>
              <a:sym typeface="Arial"/>
            </a:endParaRPr>
          </a:p>
          <a:p>
            <a:pPr indent="-520688" lvl="0" marL="609584" rtl="0" algn="l">
              <a:lnSpc>
                <a:spcPct val="90000"/>
              </a:lnSpc>
              <a:spcBef>
                <a:spcPts val="0"/>
              </a:spcBef>
              <a:spcAft>
                <a:spcPts val="0"/>
              </a:spcAft>
              <a:buClr>
                <a:srgbClr val="000000"/>
              </a:buClr>
              <a:buSzPts val="2800"/>
              <a:buFont typeface="Arial"/>
              <a:buChar char="●"/>
            </a:pPr>
            <a:r>
              <a:rPr lang="en-US" sz="2800">
                <a:solidFill>
                  <a:srgbClr val="000000"/>
                </a:solidFill>
                <a:latin typeface="Arial"/>
                <a:ea typeface="Arial"/>
                <a:cs typeface="Arial"/>
                <a:sym typeface="Arial"/>
              </a:rPr>
              <a:t>Anything currently eligible under existing law!</a:t>
            </a:r>
            <a:endParaRPr sz="2800">
              <a:solidFill>
                <a:srgbClr val="000000"/>
              </a:solidFill>
              <a:latin typeface="Arial"/>
              <a:ea typeface="Arial"/>
              <a:cs typeface="Arial"/>
              <a:sym typeface="Arial"/>
            </a:endParaRPr>
          </a:p>
          <a:p>
            <a:pPr indent="0" lvl="0" marL="152396" rtl="0" algn="l">
              <a:lnSpc>
                <a:spcPct val="90000"/>
              </a:lnSpc>
              <a:spcBef>
                <a:spcPts val="0"/>
              </a:spcBef>
              <a:spcAft>
                <a:spcPts val="0"/>
              </a:spcAft>
              <a:buClr>
                <a:schemeClr val="dk1"/>
              </a:buClr>
              <a:buSzPts val="1946"/>
              <a:buNone/>
            </a:pPr>
            <a:r>
              <a:t/>
            </a:r>
            <a:endParaRPr sz="2800">
              <a:solidFill>
                <a:srgbClr val="000000"/>
              </a:solidFill>
              <a:latin typeface="Arial"/>
              <a:ea typeface="Arial"/>
              <a:cs typeface="Arial"/>
              <a:sym typeface="Arial"/>
            </a:endParaRPr>
          </a:p>
          <a:p>
            <a:pPr indent="-520688" lvl="0" marL="609584" rtl="0" algn="l">
              <a:lnSpc>
                <a:spcPct val="90000"/>
              </a:lnSpc>
              <a:spcBef>
                <a:spcPts val="0"/>
              </a:spcBef>
              <a:spcAft>
                <a:spcPts val="0"/>
              </a:spcAft>
              <a:buClr>
                <a:srgbClr val="000000"/>
              </a:buClr>
              <a:buSzPts val="2800"/>
              <a:buFont typeface="Arial"/>
              <a:buChar char="●"/>
            </a:pPr>
            <a:r>
              <a:rPr lang="en-US" sz="2800">
                <a:solidFill>
                  <a:srgbClr val="000000"/>
                </a:solidFill>
                <a:latin typeface="Arial"/>
                <a:ea typeface="Arial"/>
                <a:cs typeface="Arial"/>
                <a:sym typeface="Arial"/>
              </a:rPr>
              <a:t>Lots of good examples around the country for portions of funds committed to outdoor classrooms, field experiences for students, outdoor learning, staffing, and more</a:t>
            </a:r>
            <a:endParaRPr sz="280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10" name="Shape 1210"/>
        <p:cNvGrpSpPr/>
        <p:nvPr/>
      </p:nvGrpSpPr>
      <p:grpSpPr>
        <a:xfrm>
          <a:off x="0" y="0"/>
          <a:ext cx="0" cy="0"/>
          <a:chOff x="0" y="0"/>
          <a:chExt cx="0" cy="0"/>
        </a:xfrm>
      </p:grpSpPr>
      <p:sp>
        <p:nvSpPr>
          <p:cNvPr id="1211" name="Google Shape;1211;p151"/>
          <p:cNvSpPr txBox="1"/>
          <p:nvPr>
            <p:ph type="title"/>
          </p:nvPr>
        </p:nvSpPr>
        <p:spPr>
          <a:xfrm>
            <a:off x="0" y="433625"/>
            <a:ext cx="12192000" cy="923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Calibri"/>
              <a:buNone/>
            </a:pPr>
            <a:r>
              <a:rPr b="1" lang="en-US" sz="3800">
                <a:latin typeface="Arial"/>
                <a:ea typeface="Arial"/>
                <a:cs typeface="Arial"/>
                <a:sym typeface="Arial"/>
              </a:rPr>
              <a:t>How ARP ESSER Funds break down in our Region</a:t>
            </a:r>
            <a:endParaRPr b="1" sz="3800">
              <a:latin typeface="Arial"/>
              <a:ea typeface="Arial"/>
              <a:cs typeface="Arial"/>
              <a:sym typeface="Arial"/>
            </a:endParaRPr>
          </a:p>
        </p:txBody>
      </p:sp>
      <p:graphicFrame>
        <p:nvGraphicFramePr>
          <p:cNvPr id="1212" name="Google Shape;1212;p151"/>
          <p:cNvGraphicFramePr/>
          <p:nvPr/>
        </p:nvGraphicFramePr>
        <p:xfrm>
          <a:off x="1335315" y="1306286"/>
          <a:ext cx="3000000" cy="3000000"/>
        </p:xfrm>
        <a:graphic>
          <a:graphicData uri="http://schemas.openxmlformats.org/drawingml/2006/table">
            <a:tbl>
              <a:tblPr bandRow="1" firstCol="1" firstRow="1">
                <a:noFill/>
                <a:tableStyleId>{FCA6C03C-4F7B-40FD-9DBD-FEB0C80A5B12}</a:tableStyleId>
              </a:tblPr>
              <a:tblGrid>
                <a:gridCol w="1749450"/>
                <a:gridCol w="1749450"/>
                <a:gridCol w="1749450"/>
                <a:gridCol w="1749450"/>
                <a:gridCol w="1749450"/>
              </a:tblGrid>
              <a:tr h="1531275">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STATE</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Total ARP ESSER Fund Allocation</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Minimum LEA Distribution (90%)</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Maximum SEA Reservation* (10%)</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Maximum For SEA Administration (½ of 1%)</a:t>
                      </a:r>
                      <a:endParaRPr sz="1100" u="none" cap="none" strike="noStrike">
                        <a:latin typeface="Arial"/>
                        <a:ea typeface="Arial"/>
                        <a:cs typeface="Arial"/>
                        <a:sym typeface="Arial"/>
                      </a:endParaRPr>
                    </a:p>
                  </a:txBody>
                  <a:tcPr marT="0" marB="0" marR="68575" marL="68575"/>
                </a:tc>
              </a:tr>
              <a:tr h="913300">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Delaware</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  410,733,965</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  369,660,568</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 41,073,397</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2,053,670</a:t>
                      </a:r>
                      <a:endParaRPr sz="1100" u="none" cap="none" strike="noStrike">
                        <a:latin typeface="Arial"/>
                        <a:ea typeface="Arial"/>
                        <a:cs typeface="Arial"/>
                        <a:sym typeface="Arial"/>
                      </a:endParaRPr>
                    </a:p>
                  </a:txBody>
                  <a:tcPr marT="0" marB="0" marR="68575" marL="68575"/>
                </a:tc>
              </a:tr>
              <a:tr h="604325">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Maryland</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1,951,136,802</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1,756,023,122</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195,113,680</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9,755,684</a:t>
                      </a:r>
                      <a:endParaRPr sz="1100" u="none" cap="none" strike="noStrike">
                        <a:latin typeface="Arial"/>
                        <a:ea typeface="Arial"/>
                        <a:cs typeface="Arial"/>
                        <a:sym typeface="Arial"/>
                      </a:endParaRPr>
                    </a:p>
                  </a:txBody>
                  <a:tcPr marT="0" marB="0" marR="68575" marL="68575"/>
                </a:tc>
              </a:tr>
              <a:tr h="604325">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Pennsylvania</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4,996,953,151</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4,497,257,836</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499,695,315 </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24,984,766</a:t>
                      </a:r>
                      <a:endParaRPr sz="1100" u="none" cap="none" strike="noStrike">
                        <a:latin typeface="Arial"/>
                        <a:ea typeface="Arial"/>
                        <a:cs typeface="Arial"/>
                        <a:sym typeface="Arial"/>
                      </a:endParaRPr>
                    </a:p>
                  </a:txBody>
                  <a:tcPr marT="0" marB="0" marR="68575" marL="68575"/>
                </a:tc>
              </a:tr>
              <a:tr h="604325">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Virginia</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2,109,490,751</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1,898,541,676</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210,949,075</a:t>
                      </a:r>
                      <a:endParaRPr sz="1100" u="none" cap="none" strike="noStrike">
                        <a:latin typeface="Arial"/>
                        <a:ea typeface="Arial"/>
                        <a:cs typeface="Arial"/>
                        <a:sym typeface="Arial"/>
                      </a:endParaRPr>
                    </a:p>
                  </a:txBody>
                  <a:tcPr marT="0" marB="0" marR="68575" marL="68575"/>
                </a:tc>
                <a:tc>
                  <a:txBody>
                    <a:bodyPr/>
                    <a:lstStyle/>
                    <a:p>
                      <a:pPr indent="0" lvl="0" marL="0" marR="0" rtl="0" algn="l">
                        <a:lnSpc>
                          <a:spcPct val="107000"/>
                        </a:lnSpc>
                        <a:spcBef>
                          <a:spcPts val="0"/>
                        </a:spcBef>
                        <a:spcAft>
                          <a:spcPts val="0"/>
                        </a:spcAft>
                        <a:buNone/>
                      </a:pPr>
                      <a:r>
                        <a:rPr lang="en-US" sz="1400" u="none" cap="none" strike="noStrike">
                          <a:latin typeface="Arial"/>
                          <a:ea typeface="Arial"/>
                          <a:cs typeface="Arial"/>
                          <a:sym typeface="Arial"/>
                        </a:rPr>
                        <a:t>10,547,454</a:t>
                      </a:r>
                      <a:endParaRPr sz="1100" u="none" cap="none" strike="noStrike">
                        <a:latin typeface="Arial"/>
                        <a:ea typeface="Arial"/>
                        <a:cs typeface="Arial"/>
                        <a:sym typeface="Arial"/>
                      </a:endParaRPr>
                    </a:p>
                  </a:txBody>
                  <a:tcPr marT="0" marB="0" marR="68575" marL="68575"/>
                </a:tc>
              </a:tr>
            </a:tbl>
          </a:graphicData>
        </a:graphic>
      </p:graphicFrame>
      <p:sp>
        <p:nvSpPr>
          <p:cNvPr id="1213" name="Google Shape;1213;p151"/>
          <p:cNvSpPr txBox="1"/>
          <p:nvPr/>
        </p:nvSpPr>
        <p:spPr>
          <a:xfrm>
            <a:off x="1282095" y="5786362"/>
            <a:ext cx="88392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u="none" cap="none" strike="noStrike">
                <a:solidFill>
                  <a:schemeClr val="dk1"/>
                </a:solidFill>
              </a:rPr>
              <a:t>*Each SEA must reserve, at a minimum, 7 percent of its total allocation as follows: 5 percent for interventions to address learning loss, 1 percent for summer enrichment programs, and 1 percent for comprehensive afterschool programs.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17" name="Shape 1217"/>
        <p:cNvGrpSpPr/>
        <p:nvPr/>
      </p:nvGrpSpPr>
      <p:grpSpPr>
        <a:xfrm>
          <a:off x="0" y="0"/>
          <a:ext cx="0" cy="0"/>
          <a:chOff x="0" y="0"/>
          <a:chExt cx="0" cy="0"/>
        </a:xfrm>
      </p:grpSpPr>
      <p:pic>
        <p:nvPicPr>
          <p:cNvPr id="1218" name="Google Shape;1218;p152"/>
          <p:cNvPicPr preferRelativeResize="0"/>
          <p:nvPr>
            <p:ph idx="1" type="body"/>
          </p:nvPr>
        </p:nvPicPr>
        <p:blipFill rotWithShape="1">
          <a:blip r:embed="rId3">
            <a:alphaModFix/>
          </a:blip>
          <a:srcRect b="11587" l="0" r="0" t="13410"/>
          <a:stretch/>
        </p:blipFill>
        <p:spPr>
          <a:xfrm>
            <a:off x="20" y="10"/>
            <a:ext cx="12192000" cy="6858000"/>
          </a:xfrm>
          <a:prstGeom prst="rect">
            <a:avLst/>
          </a:prstGeom>
          <a:noFill/>
          <a:ln>
            <a:noFill/>
          </a:ln>
        </p:spPr>
      </p:pic>
      <p:sp>
        <p:nvSpPr>
          <p:cNvPr id="1219" name="Google Shape;1219;p152"/>
          <p:cNvSpPr/>
          <p:nvPr/>
        </p:nvSpPr>
        <p:spPr>
          <a:xfrm>
            <a:off x="0" y="5548742"/>
            <a:ext cx="12192000" cy="736500"/>
          </a:xfrm>
          <a:prstGeom prst="rect">
            <a:avLst/>
          </a:prstGeom>
          <a:solidFill>
            <a:schemeClr val="lt1">
              <a:alpha val="9294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0" name="Google Shape;1220;p152"/>
          <p:cNvSpPr txBox="1"/>
          <p:nvPr>
            <p:ph type="title"/>
          </p:nvPr>
        </p:nvSpPr>
        <p:spPr>
          <a:xfrm>
            <a:off x="523875" y="5545840"/>
            <a:ext cx="11211000" cy="744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Calibri"/>
              <a:buNone/>
            </a:pPr>
            <a:r>
              <a:rPr b="1" lang="en-US" sz="3800">
                <a:solidFill>
                  <a:srgbClr val="31538F"/>
                </a:solidFill>
                <a:latin typeface="Arial"/>
                <a:ea typeface="Arial"/>
                <a:cs typeface="Arial"/>
                <a:sym typeface="Arial"/>
              </a:rPr>
              <a:t>EE in the Every Student Succeeds Act</a:t>
            </a:r>
            <a:endParaRPr b="1" sz="3800">
              <a:solidFill>
                <a:srgbClr val="31538F"/>
              </a:solidFill>
              <a:latin typeface="Arial"/>
              <a:ea typeface="Arial"/>
              <a:cs typeface="Arial"/>
              <a:sym typeface="Arial"/>
            </a:endParaRPr>
          </a:p>
        </p:txBody>
      </p:sp>
      <p:cxnSp>
        <p:nvCxnSpPr>
          <p:cNvPr id="1221" name="Google Shape;1221;p152"/>
          <p:cNvCxnSpPr/>
          <p:nvPr/>
        </p:nvCxnSpPr>
        <p:spPr>
          <a:xfrm>
            <a:off x="0" y="5470583"/>
            <a:ext cx="12192000" cy="0"/>
          </a:xfrm>
          <a:prstGeom prst="straightConnector1">
            <a:avLst/>
          </a:prstGeom>
          <a:noFill/>
          <a:ln cap="flat" cmpd="sng" w="41275">
            <a:solidFill>
              <a:schemeClr val="lt1">
                <a:alpha val="89800"/>
              </a:schemeClr>
            </a:solidFill>
            <a:prstDash val="solid"/>
            <a:miter lim="800000"/>
            <a:headEnd len="sm" w="sm" type="none"/>
            <a:tailEnd len="sm" w="sm" type="none"/>
          </a:ln>
        </p:spPr>
      </p:cxnSp>
      <p:cxnSp>
        <p:nvCxnSpPr>
          <p:cNvPr id="1222" name="Google Shape;1222;p152"/>
          <p:cNvCxnSpPr/>
          <p:nvPr/>
        </p:nvCxnSpPr>
        <p:spPr>
          <a:xfrm>
            <a:off x="0" y="6363452"/>
            <a:ext cx="12192000" cy="0"/>
          </a:xfrm>
          <a:prstGeom prst="straightConnector1">
            <a:avLst/>
          </a:prstGeom>
          <a:noFill/>
          <a:ln cap="flat" cmpd="sng" w="41275">
            <a:solidFill>
              <a:schemeClr val="lt1">
                <a:alpha val="89800"/>
              </a:schemeClr>
            </a:solidFill>
            <a:prstDash val="solid"/>
            <a:miter lim="800000"/>
            <a:headEnd len="sm" w="sm" type="none"/>
            <a:tailEnd len="sm" w="sm"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26" name="Shape 1226"/>
        <p:cNvGrpSpPr/>
        <p:nvPr/>
      </p:nvGrpSpPr>
      <p:grpSpPr>
        <a:xfrm>
          <a:off x="0" y="0"/>
          <a:ext cx="0" cy="0"/>
          <a:chOff x="0" y="0"/>
          <a:chExt cx="0" cy="0"/>
        </a:xfrm>
      </p:grpSpPr>
      <p:sp>
        <p:nvSpPr>
          <p:cNvPr id="1227" name="Google Shape;1227;p153"/>
          <p:cNvSpPr txBox="1"/>
          <p:nvPr>
            <p:ph type="title"/>
          </p:nvPr>
        </p:nvSpPr>
        <p:spPr>
          <a:xfrm>
            <a:off x="0" y="0"/>
            <a:ext cx="12192000" cy="1600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3800">
                <a:solidFill>
                  <a:srgbClr val="31538F"/>
                </a:solidFill>
                <a:latin typeface="Arial"/>
                <a:ea typeface="Arial"/>
                <a:cs typeface="Arial"/>
                <a:sym typeface="Arial"/>
              </a:rPr>
              <a:t>Title IV of ESSA: 21</a:t>
            </a:r>
            <a:r>
              <a:rPr b="1" baseline="30000" lang="en-US" sz="3800">
                <a:solidFill>
                  <a:srgbClr val="31538F"/>
                </a:solidFill>
                <a:latin typeface="Arial"/>
                <a:ea typeface="Arial"/>
                <a:cs typeface="Arial"/>
                <a:sym typeface="Arial"/>
              </a:rPr>
              <a:t>st</a:t>
            </a:r>
            <a:r>
              <a:rPr b="1" lang="en-US" sz="3800">
                <a:solidFill>
                  <a:srgbClr val="31538F"/>
                </a:solidFill>
                <a:latin typeface="Arial"/>
                <a:ea typeface="Arial"/>
                <a:cs typeface="Arial"/>
                <a:sym typeface="Arial"/>
              </a:rPr>
              <a:t> Century Schools</a:t>
            </a:r>
            <a:endParaRPr b="1" sz="3800">
              <a:solidFill>
                <a:srgbClr val="31538F"/>
              </a:solidFill>
              <a:latin typeface="Arial"/>
              <a:ea typeface="Arial"/>
              <a:cs typeface="Arial"/>
              <a:sym typeface="Arial"/>
            </a:endParaRPr>
          </a:p>
        </p:txBody>
      </p:sp>
      <p:sp>
        <p:nvSpPr>
          <p:cNvPr id="1228" name="Google Shape;1228;p153"/>
          <p:cNvSpPr txBox="1"/>
          <p:nvPr>
            <p:ph idx="1" type="body"/>
          </p:nvPr>
        </p:nvSpPr>
        <p:spPr>
          <a:xfrm>
            <a:off x="6350000" y="1981200"/>
            <a:ext cx="5384700" cy="354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i="1" lang="en-US" sz="2800">
                <a:solidFill>
                  <a:srgbClr val="000000"/>
                </a:solidFill>
                <a:latin typeface="Arial"/>
                <a:ea typeface="Arial"/>
                <a:cs typeface="Arial"/>
                <a:sym typeface="Arial"/>
              </a:rPr>
              <a:t>Part A: Student Success and Enrichment Activities</a:t>
            </a:r>
            <a:endParaRPr sz="2800">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ts val="3600"/>
              <a:buNone/>
            </a:pPr>
            <a:r>
              <a:rPr lang="en-US" sz="2800">
                <a:solidFill>
                  <a:srgbClr val="000000"/>
                </a:solidFill>
                <a:latin typeface="Arial"/>
                <a:ea typeface="Arial"/>
                <a:cs typeface="Arial"/>
                <a:sym typeface="Arial"/>
              </a:rPr>
              <a:t>Block grant to school districts to support a range of activities, including environmental education and hands-on field based and service learning STEM activities.</a:t>
            </a:r>
            <a:endParaRPr sz="2800">
              <a:solidFill>
                <a:srgbClr val="000000"/>
              </a:solidFill>
              <a:latin typeface="Arial"/>
              <a:ea typeface="Arial"/>
              <a:cs typeface="Arial"/>
              <a:sym typeface="Arial"/>
            </a:endParaRPr>
          </a:p>
        </p:txBody>
      </p:sp>
      <p:pic>
        <p:nvPicPr>
          <p:cNvPr id="1229" name="Google Shape;1229;p153"/>
          <p:cNvPicPr preferRelativeResize="0"/>
          <p:nvPr/>
        </p:nvPicPr>
        <p:blipFill rotWithShape="1">
          <a:blip r:embed="rId3">
            <a:alphaModFix/>
          </a:blip>
          <a:srcRect b="0" l="0" r="0" t="0"/>
          <a:stretch/>
        </p:blipFill>
        <p:spPr>
          <a:xfrm>
            <a:off x="426727" y="1763704"/>
            <a:ext cx="5598783" cy="4199087"/>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33" name="Shape 1233"/>
        <p:cNvGrpSpPr/>
        <p:nvPr/>
      </p:nvGrpSpPr>
      <p:grpSpPr>
        <a:xfrm>
          <a:off x="0" y="0"/>
          <a:ext cx="0" cy="0"/>
          <a:chOff x="0" y="0"/>
          <a:chExt cx="0" cy="0"/>
        </a:xfrm>
      </p:grpSpPr>
      <p:sp>
        <p:nvSpPr>
          <p:cNvPr id="1234" name="Google Shape;1234;p154"/>
          <p:cNvSpPr txBox="1"/>
          <p:nvPr>
            <p:ph type="title"/>
          </p:nvPr>
        </p:nvSpPr>
        <p:spPr>
          <a:xfrm>
            <a:off x="0" y="76200"/>
            <a:ext cx="12195300" cy="1206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3800">
                <a:solidFill>
                  <a:srgbClr val="31538F"/>
                </a:solidFill>
                <a:latin typeface="Arial"/>
                <a:ea typeface="Arial"/>
                <a:cs typeface="Arial"/>
                <a:sym typeface="Arial"/>
              </a:rPr>
              <a:t>Title IV of ESSA: 21</a:t>
            </a:r>
            <a:r>
              <a:rPr b="1" baseline="30000" lang="en-US" sz="3800">
                <a:solidFill>
                  <a:srgbClr val="31538F"/>
                </a:solidFill>
                <a:latin typeface="Arial"/>
                <a:ea typeface="Arial"/>
                <a:cs typeface="Arial"/>
                <a:sym typeface="Arial"/>
              </a:rPr>
              <a:t>st</a:t>
            </a:r>
            <a:r>
              <a:rPr b="1" lang="en-US" sz="3800">
                <a:solidFill>
                  <a:srgbClr val="31538F"/>
                </a:solidFill>
                <a:latin typeface="Arial"/>
                <a:ea typeface="Arial"/>
                <a:cs typeface="Arial"/>
                <a:sym typeface="Arial"/>
              </a:rPr>
              <a:t> Century Schools</a:t>
            </a:r>
            <a:endParaRPr b="1" sz="3800">
              <a:solidFill>
                <a:srgbClr val="31538F"/>
              </a:solidFill>
              <a:latin typeface="Arial"/>
              <a:ea typeface="Arial"/>
              <a:cs typeface="Arial"/>
              <a:sym typeface="Arial"/>
            </a:endParaRPr>
          </a:p>
        </p:txBody>
      </p:sp>
      <p:sp>
        <p:nvSpPr>
          <p:cNvPr id="1235" name="Google Shape;1235;p154"/>
          <p:cNvSpPr txBox="1"/>
          <p:nvPr>
            <p:ph idx="1" type="body"/>
          </p:nvPr>
        </p:nvSpPr>
        <p:spPr>
          <a:xfrm>
            <a:off x="457200" y="2452697"/>
            <a:ext cx="5181600" cy="3324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i="1" lang="en-US" sz="2800">
                <a:solidFill>
                  <a:srgbClr val="000000"/>
                </a:solidFill>
                <a:latin typeface="Arial"/>
                <a:ea typeface="Arial"/>
                <a:cs typeface="Arial"/>
                <a:sym typeface="Arial"/>
              </a:rPr>
              <a:t>Part B: 21</a:t>
            </a:r>
            <a:r>
              <a:rPr baseline="30000" i="1" lang="en-US" sz="2800">
                <a:solidFill>
                  <a:srgbClr val="000000"/>
                </a:solidFill>
                <a:latin typeface="Arial"/>
                <a:ea typeface="Arial"/>
                <a:cs typeface="Arial"/>
                <a:sym typeface="Arial"/>
              </a:rPr>
              <a:t>st</a:t>
            </a:r>
            <a:r>
              <a:rPr i="1" lang="en-US" sz="2800">
                <a:solidFill>
                  <a:srgbClr val="000000"/>
                </a:solidFill>
                <a:latin typeface="Arial"/>
                <a:ea typeface="Arial"/>
                <a:cs typeface="Arial"/>
                <a:sym typeface="Arial"/>
              </a:rPr>
              <a:t> CCLC</a:t>
            </a:r>
            <a:endParaRPr sz="2800">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ts val="3600"/>
              <a:buNone/>
            </a:pPr>
            <a:r>
              <a:rPr lang="en-US" sz="2800">
                <a:solidFill>
                  <a:srgbClr val="000000"/>
                </a:solidFill>
                <a:latin typeface="Arial"/>
                <a:ea typeface="Arial"/>
                <a:cs typeface="Arial"/>
                <a:sym typeface="Arial"/>
              </a:rPr>
              <a:t>Competitive grant program to schools and/or school system partners for after school and out of school time programs, including environmental literacy programs. </a:t>
            </a:r>
            <a:endParaRPr sz="2800">
              <a:solidFill>
                <a:srgbClr val="000000"/>
              </a:solidFill>
              <a:latin typeface="Arial"/>
              <a:ea typeface="Arial"/>
              <a:cs typeface="Arial"/>
              <a:sym typeface="Arial"/>
            </a:endParaRPr>
          </a:p>
        </p:txBody>
      </p:sp>
      <p:pic>
        <p:nvPicPr>
          <p:cNvPr id="1236" name="Google Shape;1236;p154"/>
          <p:cNvPicPr preferRelativeResize="0"/>
          <p:nvPr/>
        </p:nvPicPr>
        <p:blipFill rotWithShape="1">
          <a:blip r:embed="rId3">
            <a:alphaModFix/>
          </a:blip>
          <a:srcRect b="0" l="0" r="0" t="0"/>
          <a:stretch/>
        </p:blipFill>
        <p:spPr>
          <a:xfrm>
            <a:off x="5865738" y="2080353"/>
            <a:ext cx="5808844" cy="388153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40" name="Shape 1240"/>
        <p:cNvGrpSpPr/>
        <p:nvPr/>
      </p:nvGrpSpPr>
      <p:grpSpPr>
        <a:xfrm>
          <a:off x="0" y="0"/>
          <a:ext cx="0" cy="0"/>
          <a:chOff x="0" y="0"/>
          <a:chExt cx="0" cy="0"/>
        </a:xfrm>
      </p:grpSpPr>
      <p:sp>
        <p:nvSpPr>
          <p:cNvPr id="1241" name="Google Shape;1241;p155"/>
          <p:cNvSpPr txBox="1"/>
          <p:nvPr>
            <p:ph type="title"/>
          </p:nvPr>
        </p:nvSpPr>
        <p:spPr>
          <a:xfrm>
            <a:off x="4965430" y="629268"/>
            <a:ext cx="6586500" cy="1286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100"/>
              <a:buFont typeface="Calibri"/>
              <a:buNone/>
            </a:pPr>
            <a:r>
              <a:rPr b="1" lang="en-US" sz="3600">
                <a:latin typeface="Arial"/>
                <a:ea typeface="Arial"/>
                <a:cs typeface="Arial"/>
                <a:sym typeface="Arial"/>
              </a:rPr>
              <a:t>More support in ESSA for a Well-Rounded Education</a:t>
            </a:r>
            <a:endParaRPr sz="3600">
              <a:latin typeface="Arial"/>
              <a:ea typeface="Arial"/>
              <a:cs typeface="Arial"/>
              <a:sym typeface="Arial"/>
            </a:endParaRPr>
          </a:p>
        </p:txBody>
      </p:sp>
      <p:sp>
        <p:nvSpPr>
          <p:cNvPr id="1242" name="Google Shape;1242;p155"/>
          <p:cNvSpPr txBox="1"/>
          <p:nvPr>
            <p:ph idx="2" type="body"/>
          </p:nvPr>
        </p:nvSpPr>
        <p:spPr>
          <a:xfrm>
            <a:off x="4965431" y="2438400"/>
            <a:ext cx="6586500" cy="378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000"/>
              <a:buChar char="•"/>
            </a:pPr>
            <a:r>
              <a:rPr lang="en-US" sz="2000">
                <a:solidFill>
                  <a:srgbClr val="000000"/>
                </a:solidFill>
              </a:rPr>
              <a:t>Title I: School-wide programs</a:t>
            </a:r>
            <a:endParaRPr>
              <a:solidFill>
                <a:srgbClr val="000000"/>
              </a:solidFill>
            </a:endParaRPr>
          </a:p>
          <a:p>
            <a:pPr indent="-228600" lvl="0" marL="228600" rtl="0" algn="l">
              <a:lnSpc>
                <a:spcPct val="90000"/>
              </a:lnSpc>
              <a:spcBef>
                <a:spcPts val="1000"/>
              </a:spcBef>
              <a:spcAft>
                <a:spcPts val="0"/>
              </a:spcAft>
              <a:buClr>
                <a:srgbClr val="000000"/>
              </a:buClr>
              <a:buSzPts val="2000"/>
              <a:buChar char="•"/>
            </a:pPr>
            <a:r>
              <a:rPr lang="en-US" sz="2000">
                <a:solidFill>
                  <a:srgbClr val="000000"/>
                </a:solidFill>
              </a:rPr>
              <a:t>Title I: School improvement and support for at-risk youth</a:t>
            </a:r>
            <a:endParaRPr>
              <a:solidFill>
                <a:srgbClr val="000000"/>
              </a:solidFill>
            </a:endParaRPr>
          </a:p>
          <a:p>
            <a:pPr indent="-228600" lvl="0" marL="228600" rtl="0" algn="l">
              <a:lnSpc>
                <a:spcPct val="90000"/>
              </a:lnSpc>
              <a:spcBef>
                <a:spcPts val="1000"/>
              </a:spcBef>
              <a:spcAft>
                <a:spcPts val="0"/>
              </a:spcAft>
              <a:buClr>
                <a:srgbClr val="000000"/>
              </a:buClr>
              <a:buSzPts val="2000"/>
              <a:buChar char="•"/>
            </a:pPr>
            <a:r>
              <a:rPr lang="en-US" sz="2000">
                <a:solidFill>
                  <a:srgbClr val="000000"/>
                </a:solidFill>
              </a:rPr>
              <a:t>Title II: Support for educators (PD for teachers and paraprofessionals)</a:t>
            </a:r>
            <a:endParaRPr>
              <a:solidFill>
                <a:srgbClr val="000000"/>
              </a:solidFill>
            </a:endParaRPr>
          </a:p>
          <a:p>
            <a:pPr indent="-101600" lvl="0" marL="228600" rtl="0" algn="l">
              <a:lnSpc>
                <a:spcPct val="90000"/>
              </a:lnSpc>
              <a:spcBef>
                <a:spcPts val="1000"/>
              </a:spcBef>
              <a:spcAft>
                <a:spcPts val="0"/>
              </a:spcAft>
              <a:buClr>
                <a:schemeClr val="dk1"/>
              </a:buClr>
              <a:buSzPts val="2000"/>
              <a:buNone/>
            </a:pPr>
            <a:r>
              <a:t/>
            </a:r>
            <a:endParaRPr sz="2000">
              <a:solidFill>
                <a:srgbClr val="000000"/>
              </a:solidFill>
            </a:endParaRPr>
          </a:p>
        </p:txBody>
      </p:sp>
      <p:pic>
        <p:nvPicPr>
          <p:cNvPr id="1243" name="Google Shape;1243;p155"/>
          <p:cNvPicPr preferRelativeResize="0"/>
          <p:nvPr>
            <p:ph idx="1" type="body"/>
          </p:nvPr>
        </p:nvPicPr>
        <p:blipFill rotWithShape="1">
          <a:blip r:embed="rId3">
            <a:alphaModFix/>
          </a:blip>
          <a:srcRect b="1254" l="0" r="0" t="0"/>
          <a:stretch/>
        </p:blipFill>
        <p:spPr>
          <a:xfrm>
            <a:off x="20" y="10"/>
            <a:ext cx="46356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47" name="Shape 1247"/>
        <p:cNvGrpSpPr/>
        <p:nvPr/>
      </p:nvGrpSpPr>
      <p:grpSpPr>
        <a:xfrm>
          <a:off x="0" y="0"/>
          <a:ext cx="0" cy="0"/>
          <a:chOff x="0" y="0"/>
          <a:chExt cx="0" cy="0"/>
        </a:xfrm>
      </p:grpSpPr>
      <p:sp>
        <p:nvSpPr>
          <p:cNvPr id="1248" name="Google Shape;1248;p156"/>
          <p:cNvSpPr txBox="1"/>
          <p:nvPr>
            <p:ph type="title"/>
          </p:nvPr>
        </p:nvSpPr>
        <p:spPr>
          <a:xfrm>
            <a:off x="5291100" y="746588"/>
            <a:ext cx="5886300" cy="94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700">
                <a:solidFill>
                  <a:schemeClr val="lt1"/>
                </a:solidFill>
              </a:rPr>
              <a:t>DEP EE Grants Program</a:t>
            </a:r>
            <a:endParaRPr b="1" sz="3700">
              <a:solidFill>
                <a:schemeClr val="lt1"/>
              </a:solidFill>
            </a:endParaRPr>
          </a:p>
        </p:txBody>
      </p:sp>
      <p:sp>
        <p:nvSpPr>
          <p:cNvPr id="1249" name="Google Shape;1249;p156"/>
          <p:cNvSpPr txBox="1"/>
          <p:nvPr>
            <p:ph idx="1" type="body"/>
          </p:nvPr>
        </p:nvSpPr>
        <p:spPr>
          <a:xfrm>
            <a:off x="575433" y="1924400"/>
            <a:ext cx="5084400" cy="4405200"/>
          </a:xfrm>
          <a:prstGeom prst="rect">
            <a:avLst/>
          </a:prstGeom>
        </p:spPr>
        <p:txBody>
          <a:bodyPr anchorCtr="0" anchor="t" bIns="45700" lIns="91425" spcFirstLastPara="1" rIns="91425" wrap="square" tIns="45700">
            <a:noAutofit/>
          </a:bodyPr>
          <a:lstStyle/>
          <a:p>
            <a:pPr indent="0" lvl="0" marL="0" rtl="0" algn="l">
              <a:lnSpc>
                <a:spcPct val="95000"/>
              </a:lnSpc>
              <a:spcBef>
                <a:spcPts val="480"/>
              </a:spcBef>
              <a:spcAft>
                <a:spcPts val="0"/>
              </a:spcAft>
              <a:buSzPts val="800"/>
              <a:buNone/>
            </a:pPr>
            <a:r>
              <a:rPr lang="en-US" sz="1600">
                <a:solidFill>
                  <a:schemeClr val="dk1"/>
                </a:solidFill>
              </a:rPr>
              <a:t>Funds environmental education projects that foster an understanding of the natural world and cultivate critical thinking and actions that promote environmental protection and sustainable resource management.</a:t>
            </a:r>
            <a:endParaRPr sz="1600">
              <a:solidFill>
                <a:schemeClr val="dk1"/>
              </a:solidFill>
            </a:endParaRPr>
          </a:p>
          <a:p>
            <a:pPr indent="-406400" lvl="0" marL="609600" rtl="0" algn="l">
              <a:lnSpc>
                <a:spcPct val="95000"/>
              </a:lnSpc>
              <a:spcBef>
                <a:spcPts val="480"/>
              </a:spcBef>
              <a:spcAft>
                <a:spcPts val="0"/>
              </a:spcAft>
              <a:buClr>
                <a:schemeClr val="dk1"/>
              </a:buClr>
              <a:buSzPts val="1600"/>
              <a:buChar char="●"/>
            </a:pPr>
            <a:r>
              <a:rPr lang="en-US" sz="1600">
                <a:solidFill>
                  <a:schemeClr val="dk1"/>
                </a:solidFill>
              </a:rPr>
              <a:t>Non-formal programs designed to engage </a:t>
            </a:r>
            <a:r>
              <a:rPr i="1" lang="en-US" sz="1600">
                <a:solidFill>
                  <a:schemeClr val="dk1"/>
                </a:solidFill>
              </a:rPr>
              <a:t>any</a:t>
            </a:r>
            <a:r>
              <a:rPr lang="en-US" sz="1600">
                <a:solidFill>
                  <a:schemeClr val="dk1"/>
                </a:solidFill>
              </a:rPr>
              <a:t> audience (youth, teachers, farmers, and any other community members)</a:t>
            </a:r>
            <a:endParaRPr sz="1600">
              <a:solidFill>
                <a:schemeClr val="dk1"/>
              </a:solidFill>
            </a:endParaRPr>
          </a:p>
          <a:p>
            <a:pPr indent="-406400" lvl="0" marL="609600" rtl="0" algn="l">
              <a:lnSpc>
                <a:spcPct val="95000"/>
              </a:lnSpc>
              <a:spcBef>
                <a:spcPts val="480"/>
              </a:spcBef>
              <a:spcAft>
                <a:spcPts val="0"/>
              </a:spcAft>
              <a:buClr>
                <a:schemeClr val="dk1"/>
              </a:buClr>
              <a:buSzPts val="1600"/>
              <a:buChar char="●"/>
            </a:pPr>
            <a:r>
              <a:rPr lang="en-US" sz="1600">
                <a:solidFill>
                  <a:schemeClr val="dk1"/>
                </a:solidFill>
              </a:rPr>
              <a:t>Formal programs (PreK-12) </a:t>
            </a:r>
            <a:endParaRPr sz="1600">
              <a:solidFill>
                <a:schemeClr val="dk1"/>
              </a:solidFill>
            </a:endParaRPr>
          </a:p>
          <a:p>
            <a:pPr indent="-406400" lvl="1" marL="1219200" rtl="0" algn="l">
              <a:lnSpc>
                <a:spcPct val="95000"/>
              </a:lnSpc>
              <a:spcBef>
                <a:spcPts val="320"/>
              </a:spcBef>
              <a:spcAft>
                <a:spcPts val="0"/>
              </a:spcAft>
              <a:buClr>
                <a:schemeClr val="dk1"/>
              </a:buClr>
              <a:buSzPts val="1600"/>
              <a:buChar char="○"/>
            </a:pPr>
            <a:r>
              <a:rPr lang="en-US" sz="1600">
                <a:solidFill>
                  <a:schemeClr val="dk1"/>
                </a:solidFill>
              </a:rPr>
              <a:t>Local context</a:t>
            </a:r>
            <a:endParaRPr sz="1600">
              <a:solidFill>
                <a:schemeClr val="dk1"/>
              </a:solidFill>
            </a:endParaRPr>
          </a:p>
          <a:p>
            <a:pPr indent="-406400" lvl="1" marL="1219200" rtl="0" algn="l">
              <a:lnSpc>
                <a:spcPct val="95000"/>
              </a:lnSpc>
              <a:spcBef>
                <a:spcPts val="320"/>
              </a:spcBef>
              <a:spcAft>
                <a:spcPts val="0"/>
              </a:spcAft>
              <a:buClr>
                <a:schemeClr val="dk1"/>
              </a:buClr>
              <a:buSzPts val="1600"/>
              <a:buChar char="○"/>
            </a:pPr>
            <a:r>
              <a:rPr lang="en-US" sz="1600">
                <a:solidFill>
                  <a:schemeClr val="dk1"/>
                </a:solidFill>
              </a:rPr>
              <a:t>Student led, hands-on action projects</a:t>
            </a:r>
            <a:endParaRPr sz="1600">
              <a:solidFill>
                <a:schemeClr val="dk1"/>
              </a:solidFill>
            </a:endParaRPr>
          </a:p>
          <a:p>
            <a:pPr indent="-406400" lvl="1" marL="1219200" rtl="0" algn="l">
              <a:lnSpc>
                <a:spcPct val="95000"/>
              </a:lnSpc>
              <a:spcBef>
                <a:spcPts val="320"/>
              </a:spcBef>
              <a:spcAft>
                <a:spcPts val="0"/>
              </a:spcAft>
              <a:buClr>
                <a:schemeClr val="dk1"/>
              </a:buClr>
              <a:buSzPts val="1600"/>
              <a:buChar char="○"/>
            </a:pPr>
            <a:r>
              <a:rPr lang="en-US" sz="1600">
                <a:solidFill>
                  <a:schemeClr val="dk1"/>
                </a:solidFill>
              </a:rPr>
              <a:t>Teacher professional development</a:t>
            </a:r>
            <a:endParaRPr sz="1600">
              <a:solidFill>
                <a:schemeClr val="dk1"/>
              </a:solidFill>
            </a:endParaRPr>
          </a:p>
          <a:p>
            <a:pPr indent="-406400" lvl="1" marL="1219200" rtl="0" algn="l">
              <a:lnSpc>
                <a:spcPct val="95000"/>
              </a:lnSpc>
              <a:spcBef>
                <a:spcPts val="320"/>
              </a:spcBef>
              <a:spcAft>
                <a:spcPts val="0"/>
              </a:spcAft>
              <a:buClr>
                <a:schemeClr val="dk1"/>
              </a:buClr>
              <a:buSzPts val="1600"/>
              <a:buChar char="○"/>
            </a:pPr>
            <a:r>
              <a:rPr lang="en-US" sz="1600">
                <a:solidFill>
                  <a:schemeClr val="dk1"/>
                </a:solidFill>
              </a:rPr>
              <a:t>Career awareness</a:t>
            </a:r>
            <a:endParaRPr sz="1600">
              <a:solidFill>
                <a:schemeClr val="dk1"/>
              </a:solidFill>
            </a:endParaRPr>
          </a:p>
          <a:p>
            <a:pPr indent="-406400" lvl="1" marL="1219200" rtl="0" algn="l">
              <a:lnSpc>
                <a:spcPct val="95000"/>
              </a:lnSpc>
              <a:spcBef>
                <a:spcPts val="320"/>
              </a:spcBef>
              <a:spcAft>
                <a:spcPts val="0"/>
              </a:spcAft>
              <a:buClr>
                <a:schemeClr val="dk1"/>
              </a:buClr>
              <a:buSzPts val="1600"/>
              <a:buChar char="○"/>
            </a:pPr>
            <a:r>
              <a:rPr lang="en-US" sz="1600">
                <a:solidFill>
                  <a:schemeClr val="dk1"/>
                </a:solidFill>
              </a:rPr>
              <a:t>State Academic Standards (E&amp;E and STEM)</a:t>
            </a:r>
            <a:endParaRPr sz="1600">
              <a:solidFill>
                <a:schemeClr val="dk1"/>
              </a:solidFill>
            </a:endParaRPr>
          </a:p>
        </p:txBody>
      </p:sp>
      <p:pic>
        <p:nvPicPr>
          <p:cNvPr id="1250" name="Google Shape;1250;p156"/>
          <p:cNvPicPr preferRelativeResize="0"/>
          <p:nvPr/>
        </p:nvPicPr>
        <p:blipFill>
          <a:blip r:embed="rId3">
            <a:alphaModFix/>
          </a:blip>
          <a:stretch>
            <a:fillRect/>
          </a:stretch>
        </p:blipFill>
        <p:spPr>
          <a:xfrm>
            <a:off x="328533" y="714568"/>
            <a:ext cx="4358298" cy="1011733"/>
          </a:xfrm>
          <a:prstGeom prst="rect">
            <a:avLst/>
          </a:prstGeom>
          <a:noFill/>
          <a:ln>
            <a:noFill/>
          </a:ln>
        </p:spPr>
      </p:pic>
      <p:sp>
        <p:nvSpPr>
          <p:cNvPr id="1251" name="Google Shape;1251;p156"/>
          <p:cNvSpPr txBox="1"/>
          <p:nvPr>
            <p:ph idx="2" type="body"/>
          </p:nvPr>
        </p:nvSpPr>
        <p:spPr>
          <a:xfrm>
            <a:off x="6943833" y="2122767"/>
            <a:ext cx="4574100" cy="38445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a:t>v</a:t>
            </a:r>
            <a:endParaRPr/>
          </a:p>
        </p:txBody>
      </p:sp>
      <p:pic>
        <p:nvPicPr>
          <p:cNvPr id="1252" name="Google Shape;1252;p156"/>
          <p:cNvPicPr preferRelativeResize="0"/>
          <p:nvPr/>
        </p:nvPicPr>
        <p:blipFill>
          <a:blip r:embed="rId4">
            <a:alphaModFix/>
          </a:blip>
          <a:stretch>
            <a:fillRect/>
          </a:stretch>
        </p:blipFill>
        <p:spPr>
          <a:xfrm>
            <a:off x="6051533" y="2000133"/>
            <a:ext cx="5125862" cy="3844397"/>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79" name="Shape 779"/>
        <p:cNvGrpSpPr/>
        <p:nvPr/>
      </p:nvGrpSpPr>
      <p:grpSpPr>
        <a:xfrm>
          <a:off x="0" y="0"/>
          <a:ext cx="0" cy="0"/>
          <a:chOff x="0" y="0"/>
          <a:chExt cx="0" cy="0"/>
        </a:xfrm>
      </p:grpSpPr>
      <p:sp>
        <p:nvSpPr>
          <p:cNvPr id="780" name="Google Shape;780;p103"/>
          <p:cNvSpPr txBox="1"/>
          <p:nvPr>
            <p:ph type="title"/>
          </p:nvPr>
        </p:nvSpPr>
        <p:spPr>
          <a:xfrm>
            <a:off x="290000" y="182875"/>
            <a:ext cx="11182500" cy="95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i="0" lang="en-US" sz="3200" u="none" cap="none" strike="noStrike">
                <a:solidFill>
                  <a:schemeClr val="dk1"/>
                </a:solidFill>
              </a:rPr>
              <a:t>Visualizing PA’s Water Resources</a:t>
            </a:r>
            <a:br>
              <a:rPr i="0" lang="en-US" sz="3200" u="none" cap="none" strike="noStrike">
                <a:solidFill>
                  <a:schemeClr val="dk1"/>
                </a:solidFill>
              </a:rPr>
            </a:br>
            <a:r>
              <a:rPr lang="en-US">
                <a:solidFill>
                  <a:srgbClr val="31538F"/>
                </a:solidFill>
              </a:rPr>
              <a:t>- </a:t>
            </a:r>
            <a:r>
              <a:rPr lang="en-US" sz="3200" u="none" cap="none" strike="noStrike">
                <a:solidFill>
                  <a:srgbClr val="31538F"/>
                </a:solidFill>
              </a:rPr>
              <a:t>Major River Basins</a:t>
            </a:r>
            <a:endParaRPr sz="3200" u="none" cap="none" strike="noStrike">
              <a:solidFill>
                <a:srgbClr val="31538F"/>
              </a:solidFill>
            </a:endParaRPr>
          </a:p>
        </p:txBody>
      </p:sp>
      <p:pic>
        <p:nvPicPr>
          <p:cNvPr id="781" name="Google Shape;781;p103"/>
          <p:cNvPicPr preferRelativeResize="0"/>
          <p:nvPr>
            <p:ph idx="2" type="chart"/>
          </p:nvPr>
        </p:nvPicPr>
        <p:blipFill rotWithShape="1">
          <a:blip r:embed="rId3">
            <a:alphaModFix/>
          </a:blip>
          <a:srcRect b="0" l="0" r="0" t="0"/>
          <a:stretch/>
        </p:blipFill>
        <p:spPr>
          <a:xfrm>
            <a:off x="2012100" y="1162250"/>
            <a:ext cx="8102700" cy="5079900"/>
          </a:xfrm>
          <a:prstGeom prst="rect">
            <a:avLst/>
          </a:prstGeom>
          <a:noFill/>
          <a:ln>
            <a:noFill/>
          </a:ln>
        </p:spPr>
      </p:pic>
      <p:sp>
        <p:nvSpPr>
          <p:cNvPr id="782" name="Google Shape;782;p103"/>
          <p:cNvSpPr txBox="1"/>
          <p:nvPr/>
        </p:nvSpPr>
        <p:spPr>
          <a:xfrm>
            <a:off x="259125" y="6374300"/>
            <a:ext cx="90174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070C0"/>
                </a:solidFill>
              </a:rPr>
              <a:t>Pennsylvania has over 85,000 stream miles (second highest in the nation)</a:t>
            </a:r>
            <a:endParaRPr b="1" sz="1800">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57" name="Shape 1257"/>
        <p:cNvGrpSpPr/>
        <p:nvPr/>
      </p:nvGrpSpPr>
      <p:grpSpPr>
        <a:xfrm>
          <a:off x="0" y="0"/>
          <a:ext cx="0" cy="0"/>
          <a:chOff x="0" y="0"/>
          <a:chExt cx="0" cy="0"/>
        </a:xfrm>
      </p:grpSpPr>
      <p:sp>
        <p:nvSpPr>
          <p:cNvPr id="1258" name="Google Shape;1258;p157"/>
          <p:cNvSpPr txBox="1"/>
          <p:nvPr>
            <p:ph type="title"/>
          </p:nvPr>
        </p:nvSpPr>
        <p:spPr>
          <a:xfrm>
            <a:off x="442450" y="181600"/>
            <a:ext cx="11481600" cy="7329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Palatino Linotype"/>
              <a:buNone/>
            </a:pPr>
            <a:r>
              <a:rPr b="1" lang="en-US" sz="3600">
                <a:solidFill>
                  <a:srgbClr val="31538F"/>
                </a:solidFill>
                <a:latin typeface="Arial"/>
                <a:ea typeface="Arial"/>
                <a:cs typeface="Arial"/>
                <a:sym typeface="Arial"/>
              </a:rPr>
              <a:t>Pennsylvania Sea Grant &amp; </a:t>
            </a:r>
            <a:r>
              <a:rPr b="1" lang="en-US" sz="3600">
                <a:solidFill>
                  <a:srgbClr val="31538F"/>
                </a:solidFill>
                <a:latin typeface="Arial"/>
                <a:ea typeface="Arial"/>
                <a:cs typeface="Arial"/>
                <a:sym typeface="Arial"/>
              </a:rPr>
              <a:t>NOAA B-WET </a:t>
            </a:r>
            <a:endParaRPr b="1" sz="3600">
              <a:solidFill>
                <a:srgbClr val="31538F"/>
              </a:solidFill>
              <a:latin typeface="Arial"/>
              <a:ea typeface="Arial"/>
              <a:cs typeface="Arial"/>
              <a:sym typeface="Arial"/>
            </a:endParaRPr>
          </a:p>
        </p:txBody>
      </p:sp>
      <p:sp>
        <p:nvSpPr>
          <p:cNvPr id="1259" name="Google Shape;1259;p157"/>
          <p:cNvSpPr txBox="1"/>
          <p:nvPr/>
        </p:nvSpPr>
        <p:spPr>
          <a:xfrm>
            <a:off x="235675" y="1154950"/>
            <a:ext cx="9781500" cy="5398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2400"/>
              <a:buFont typeface="Arial"/>
              <a:buNone/>
            </a:pPr>
            <a:r>
              <a:rPr b="1" lang="en-US" sz="2400">
                <a:solidFill>
                  <a:schemeClr val="dk1"/>
                </a:solidFill>
              </a:rPr>
              <a:t>Pennsylvania Sea Grant</a:t>
            </a:r>
            <a:r>
              <a:rPr lang="en-US" sz="2400">
                <a:solidFill>
                  <a:schemeClr val="dk1"/>
                </a:solidFill>
              </a:rPr>
              <a:t> </a:t>
            </a:r>
            <a:r>
              <a:rPr lang="en-US" sz="2400" u="sng">
                <a:solidFill>
                  <a:schemeClr val="hlink"/>
                </a:solidFill>
                <a:hlinkClick r:id="rId3"/>
              </a:rPr>
              <a:t>https://seagrant.psu.edu/</a:t>
            </a:r>
            <a:endParaRPr sz="2400">
              <a:solidFill>
                <a:schemeClr val="dk1"/>
              </a:solidFill>
            </a:endParaRPr>
          </a:p>
          <a:p>
            <a:pPr indent="0" lvl="0" marL="0" rtl="0" algn="l">
              <a:lnSpc>
                <a:spcPct val="100000"/>
              </a:lnSpc>
              <a:spcBef>
                <a:spcPts val="0"/>
              </a:spcBef>
              <a:spcAft>
                <a:spcPts val="0"/>
              </a:spcAft>
              <a:buNone/>
            </a:pPr>
            <a:r>
              <a:rPr lang="en-US" sz="2400">
                <a:solidFill>
                  <a:schemeClr val="dk1"/>
                </a:solidFill>
              </a:rPr>
              <a:t>Mission: to promote the sustainability of PA’s ecological and economic coastal watershed resources through science-based research, education, and outreach</a:t>
            </a:r>
            <a:endParaRPr sz="2400">
              <a:solidFill>
                <a:schemeClr val="dk1"/>
              </a:solidFill>
            </a:endParaRPr>
          </a:p>
          <a:p>
            <a:pPr indent="0" lvl="0" marL="0" rtl="0" algn="l">
              <a:lnSpc>
                <a:spcPct val="100000"/>
              </a:lnSpc>
              <a:spcBef>
                <a:spcPts val="0"/>
              </a:spcBef>
              <a:spcAft>
                <a:spcPts val="0"/>
              </a:spcAft>
              <a:buNone/>
            </a:pPr>
            <a:r>
              <a:rPr lang="en-US" sz="2400">
                <a:solidFill>
                  <a:schemeClr val="dk1"/>
                </a:solidFill>
              </a:rPr>
              <a:t>Focus areas: healthy coastal ecosystems, resilient communities </a:t>
            </a:r>
            <a:endParaRPr sz="2400"/>
          </a:p>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rPr>
              <a:t>and economies, environmental literacy, and workforce development, </a:t>
            </a:r>
            <a:endParaRPr sz="24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rPr>
              <a:t>sustainable fisheries, and aquaculture</a:t>
            </a:r>
            <a:endParaRPr sz="2400">
              <a:solidFill>
                <a:schemeClr val="dk1"/>
              </a:solidFill>
            </a:endParaRPr>
          </a:p>
          <a:p>
            <a:pPr indent="0" lvl="0" marL="0" marR="0" rtl="0" algn="l">
              <a:lnSpc>
                <a:spcPct val="80000"/>
              </a:lnSpc>
              <a:spcBef>
                <a:spcPts val="0"/>
              </a:spcBef>
              <a:spcAft>
                <a:spcPts val="0"/>
              </a:spcAft>
              <a:buClr>
                <a:schemeClr val="dk1"/>
              </a:buClr>
              <a:buSzPts val="2400"/>
              <a:buFont typeface="Arial"/>
              <a:buNone/>
            </a:pPr>
            <a:r>
              <a:t/>
            </a:r>
            <a:endParaRPr b="1" sz="24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US" sz="2400">
                <a:solidFill>
                  <a:schemeClr val="dk1"/>
                </a:solidFill>
              </a:rPr>
              <a:t>NOAA </a:t>
            </a:r>
            <a:r>
              <a:rPr b="1" i="0" lang="en-US" sz="2400" u="none" cap="none" strike="noStrike">
                <a:solidFill>
                  <a:schemeClr val="dk1"/>
                </a:solidFill>
              </a:rPr>
              <a:t>Bay W</a:t>
            </a:r>
            <a:r>
              <a:rPr b="1" lang="en-US" sz="2400">
                <a:solidFill>
                  <a:schemeClr val="dk1"/>
                </a:solidFill>
              </a:rPr>
              <a:t>atershed </a:t>
            </a:r>
            <a:r>
              <a:rPr b="1" i="0" lang="en-US" sz="2400" u="none" cap="none" strike="noStrike">
                <a:solidFill>
                  <a:schemeClr val="dk1"/>
                </a:solidFill>
              </a:rPr>
              <a:t>Education and Training</a:t>
            </a:r>
            <a:r>
              <a:rPr b="1" lang="en-US" sz="2400">
                <a:solidFill>
                  <a:schemeClr val="dk1"/>
                </a:solidFill>
              </a:rPr>
              <a:t> (B-WET) grants </a:t>
            </a:r>
            <a:r>
              <a:rPr i="0" lang="en-US" sz="2400" u="sng" cap="none" strike="noStrike">
                <a:solidFill>
                  <a:schemeClr val="hlink"/>
                </a:solidFill>
                <a:hlinkClick r:id="rId4"/>
              </a:rPr>
              <a:t>https://www.regions.noaa.gov/great-lakes/index.php/great_lakes-restoration-initiative/accountability/great-lakes-bay-education-and-training-b-wet-program/</a:t>
            </a:r>
            <a:endParaRPr i="0" sz="2400" u="none" cap="none" strike="noStrike">
              <a:solidFill>
                <a:schemeClr val="dk1"/>
              </a:solidFill>
            </a:endParaRPr>
          </a:p>
          <a:p>
            <a:pPr indent="0" lvl="0" marL="0" marR="0" rtl="0" algn="l">
              <a:lnSpc>
                <a:spcPct val="100000"/>
              </a:lnSpc>
              <a:spcBef>
                <a:spcPts val="0"/>
              </a:spcBef>
              <a:spcAft>
                <a:spcPts val="0"/>
              </a:spcAft>
              <a:buNone/>
            </a:pPr>
            <a:r>
              <a:rPr i="0" lang="en-US" sz="2400" u="none" cap="none" strike="noStrike">
                <a:solidFill>
                  <a:schemeClr val="dk1"/>
                </a:solidFill>
              </a:rPr>
              <a:t>Grants for MWEE programs and training across the Great Lakes and Ches</a:t>
            </a:r>
            <a:r>
              <a:rPr lang="en-US" sz="2400">
                <a:solidFill>
                  <a:schemeClr val="dk1"/>
                </a:solidFill>
              </a:rPr>
              <a:t>apeake Bay </a:t>
            </a:r>
            <a:r>
              <a:rPr i="0" lang="en-US" sz="2400" u="none" cap="none" strike="noStrike">
                <a:solidFill>
                  <a:schemeClr val="dk1"/>
                </a:solidFill>
              </a:rPr>
              <a:t>regions</a:t>
            </a:r>
            <a:endParaRPr i="0" sz="2400" u="none" cap="none" strike="noStrike">
              <a:solidFill>
                <a:schemeClr val="dk1"/>
              </a:solidFill>
            </a:endParaRPr>
          </a:p>
          <a:p>
            <a:pPr indent="0" lvl="0" marL="0" marR="0" rtl="0" algn="l">
              <a:lnSpc>
                <a:spcPct val="80000"/>
              </a:lnSpc>
              <a:spcBef>
                <a:spcPts val="0"/>
              </a:spcBef>
              <a:spcAft>
                <a:spcPts val="0"/>
              </a:spcAft>
              <a:buNone/>
            </a:pPr>
            <a:r>
              <a:t/>
            </a:r>
            <a:endParaRPr i="0" sz="2400" u="none" cap="none" strike="noStrike">
              <a:solidFill>
                <a:schemeClr val="dk1"/>
              </a:solidFill>
            </a:endParaRPr>
          </a:p>
        </p:txBody>
      </p:sp>
      <p:pic>
        <p:nvPicPr>
          <p:cNvPr id="1260" name="Google Shape;1260;p157"/>
          <p:cNvPicPr preferRelativeResize="0"/>
          <p:nvPr/>
        </p:nvPicPr>
        <p:blipFill>
          <a:blip r:embed="rId5">
            <a:alphaModFix/>
          </a:blip>
          <a:stretch>
            <a:fillRect/>
          </a:stretch>
        </p:blipFill>
        <p:spPr>
          <a:xfrm>
            <a:off x="10278625" y="3960250"/>
            <a:ext cx="1485900" cy="1295400"/>
          </a:xfrm>
          <a:prstGeom prst="rect">
            <a:avLst/>
          </a:prstGeom>
          <a:noFill/>
          <a:ln>
            <a:noFill/>
          </a:ln>
        </p:spPr>
      </p:pic>
      <p:pic>
        <p:nvPicPr>
          <p:cNvPr id="1261" name="Google Shape;1261;p157"/>
          <p:cNvPicPr preferRelativeResize="0"/>
          <p:nvPr/>
        </p:nvPicPr>
        <p:blipFill>
          <a:blip r:embed="rId6">
            <a:alphaModFix/>
          </a:blip>
          <a:stretch>
            <a:fillRect/>
          </a:stretch>
        </p:blipFill>
        <p:spPr>
          <a:xfrm>
            <a:off x="9929070" y="1044595"/>
            <a:ext cx="2014025" cy="1083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66" name="Shape 1266"/>
        <p:cNvGrpSpPr/>
        <p:nvPr/>
      </p:nvGrpSpPr>
      <p:grpSpPr>
        <a:xfrm>
          <a:off x="0" y="0"/>
          <a:ext cx="0" cy="0"/>
          <a:chOff x="0" y="0"/>
          <a:chExt cx="0" cy="0"/>
        </a:xfrm>
      </p:grpSpPr>
      <p:sp>
        <p:nvSpPr>
          <p:cNvPr id="1267" name="Google Shape;1267;p158"/>
          <p:cNvSpPr txBox="1"/>
          <p:nvPr>
            <p:ph idx="1" type="body"/>
          </p:nvPr>
        </p:nvSpPr>
        <p:spPr>
          <a:xfrm>
            <a:off x="818525" y="1504325"/>
            <a:ext cx="10574400" cy="973500"/>
          </a:xfrm>
          <a:prstGeom prst="rect">
            <a:avLst/>
          </a:prstGeom>
          <a:noFill/>
          <a:ln>
            <a:noFill/>
          </a:ln>
        </p:spPr>
        <p:txBody>
          <a:bodyPr anchorCtr="0" anchor="t" bIns="45700" lIns="91425" spcFirstLastPara="1" rIns="91425" wrap="square" tIns="45700">
            <a:noAutofit/>
          </a:bodyPr>
          <a:lstStyle/>
          <a:p>
            <a:pPr indent="0" lvl="0" marL="0" rtl="0" algn="ctr">
              <a:spcBef>
                <a:spcPts val="360"/>
              </a:spcBef>
              <a:spcAft>
                <a:spcPts val="0"/>
              </a:spcAft>
              <a:buClr>
                <a:schemeClr val="dk1"/>
              </a:buClr>
              <a:buSzPts val="1100"/>
              <a:buFont typeface="Arial"/>
              <a:buNone/>
            </a:pPr>
            <a:r>
              <a:t/>
            </a:r>
            <a:endParaRPr/>
          </a:p>
          <a:p>
            <a:pPr indent="0" lvl="0" marL="0" rtl="0" algn="l">
              <a:spcBef>
                <a:spcPts val="360"/>
              </a:spcBef>
              <a:spcAft>
                <a:spcPts val="0"/>
              </a:spcAft>
              <a:buClr>
                <a:srgbClr val="7F7F7F"/>
              </a:buClr>
              <a:buSzPts val="1600"/>
              <a:buNone/>
            </a:pPr>
            <a:r>
              <a:t/>
            </a:r>
            <a:endParaRPr/>
          </a:p>
        </p:txBody>
      </p:sp>
      <p:sp>
        <p:nvSpPr>
          <p:cNvPr id="1268" name="Google Shape;1268;p158"/>
          <p:cNvSpPr txBox="1"/>
          <p:nvPr/>
        </p:nvSpPr>
        <p:spPr>
          <a:xfrm>
            <a:off x="692875" y="1253200"/>
            <a:ext cx="10788900" cy="51579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00000"/>
              </a:lnSpc>
              <a:spcBef>
                <a:spcPts val="0"/>
              </a:spcBef>
              <a:spcAft>
                <a:spcPts val="0"/>
              </a:spcAft>
              <a:buClr>
                <a:schemeClr val="dk1"/>
              </a:buClr>
              <a:buSzPts val="2800"/>
              <a:buAutoNum type="arabicPeriod"/>
            </a:pPr>
            <a:r>
              <a:rPr lang="en-US" sz="2800">
                <a:solidFill>
                  <a:schemeClr val="dk1"/>
                </a:solidFill>
              </a:rPr>
              <a:t>Local businesses, banks, PTA, …</a:t>
            </a:r>
            <a:endParaRPr sz="2800">
              <a:solidFill>
                <a:schemeClr val="dk1"/>
              </a:solidFill>
            </a:endParaRPr>
          </a:p>
          <a:p>
            <a:pPr indent="0" lvl="0" marL="457200" marR="0" rtl="0" algn="l">
              <a:lnSpc>
                <a:spcPct val="100000"/>
              </a:lnSpc>
              <a:spcBef>
                <a:spcPts val="0"/>
              </a:spcBef>
              <a:spcAft>
                <a:spcPts val="0"/>
              </a:spcAft>
              <a:buNone/>
            </a:pPr>
            <a:r>
              <a:t/>
            </a:r>
            <a:endParaRPr sz="2800">
              <a:solidFill>
                <a:schemeClr val="dk1"/>
              </a:solidFill>
            </a:endParaRPr>
          </a:p>
          <a:p>
            <a:pPr indent="-406400" lvl="0" marL="457200" marR="0" rtl="0" algn="l">
              <a:lnSpc>
                <a:spcPct val="100000"/>
              </a:lnSpc>
              <a:spcBef>
                <a:spcPts val="0"/>
              </a:spcBef>
              <a:spcAft>
                <a:spcPts val="0"/>
              </a:spcAft>
              <a:buClr>
                <a:schemeClr val="dk1"/>
              </a:buClr>
              <a:buSzPts val="2800"/>
              <a:buAutoNum type="arabicPeriod"/>
            </a:pPr>
            <a:r>
              <a:rPr lang="en-US" sz="2800">
                <a:solidFill>
                  <a:schemeClr val="dk1"/>
                </a:solidFill>
              </a:rPr>
              <a:t>Local foundations</a:t>
            </a:r>
            <a:endParaRPr sz="2800">
              <a:solidFill>
                <a:schemeClr val="dk1"/>
              </a:solidFill>
            </a:endParaRPr>
          </a:p>
          <a:p>
            <a:pPr indent="0" lvl="0" marL="457200" marR="0" rtl="0" algn="l">
              <a:lnSpc>
                <a:spcPct val="100000"/>
              </a:lnSpc>
              <a:spcBef>
                <a:spcPts val="0"/>
              </a:spcBef>
              <a:spcAft>
                <a:spcPts val="0"/>
              </a:spcAft>
              <a:buNone/>
            </a:pPr>
            <a:r>
              <a:t/>
            </a:r>
            <a:endParaRPr sz="2800">
              <a:solidFill>
                <a:schemeClr val="dk1"/>
              </a:solidFill>
            </a:endParaRPr>
          </a:p>
          <a:p>
            <a:pPr indent="-406400" lvl="0" marL="457200" marR="0" rtl="0" algn="l">
              <a:lnSpc>
                <a:spcPct val="100000"/>
              </a:lnSpc>
              <a:spcBef>
                <a:spcPts val="0"/>
              </a:spcBef>
              <a:spcAft>
                <a:spcPts val="0"/>
              </a:spcAft>
              <a:buClr>
                <a:schemeClr val="dk1"/>
              </a:buClr>
              <a:buSzPts val="2800"/>
              <a:buAutoNum type="arabicPeriod"/>
            </a:pPr>
            <a:r>
              <a:rPr lang="en-US" sz="2800">
                <a:solidFill>
                  <a:schemeClr val="dk1"/>
                </a:solidFill>
              </a:rPr>
              <a:t>Partnership grant applications - formal &amp; non-formal education organizations</a:t>
            </a:r>
            <a:endParaRPr sz="2800">
              <a:solidFill>
                <a:schemeClr val="dk1"/>
              </a:solidFill>
            </a:endParaRPr>
          </a:p>
          <a:p>
            <a:pPr indent="0" lvl="0" marL="457200" marR="0" rtl="0" algn="l">
              <a:lnSpc>
                <a:spcPct val="100000"/>
              </a:lnSpc>
              <a:spcBef>
                <a:spcPts val="0"/>
              </a:spcBef>
              <a:spcAft>
                <a:spcPts val="0"/>
              </a:spcAft>
              <a:buNone/>
            </a:pPr>
            <a:r>
              <a:t/>
            </a:r>
            <a:endParaRPr sz="2800">
              <a:solidFill>
                <a:schemeClr val="dk1"/>
              </a:solidFill>
            </a:endParaRPr>
          </a:p>
          <a:p>
            <a:pPr indent="-406400" lvl="0" marL="457200" marR="0" rtl="0" algn="l">
              <a:lnSpc>
                <a:spcPct val="100000"/>
              </a:lnSpc>
              <a:spcBef>
                <a:spcPts val="0"/>
              </a:spcBef>
              <a:spcAft>
                <a:spcPts val="0"/>
              </a:spcAft>
              <a:buClr>
                <a:schemeClr val="dk1"/>
              </a:buClr>
              <a:buSzPts val="2800"/>
              <a:buAutoNum type="arabicPeriod"/>
            </a:pPr>
            <a:r>
              <a:rPr lang="en-US" sz="2800">
                <a:solidFill>
                  <a:schemeClr val="dk1"/>
                </a:solidFill>
              </a:rPr>
              <a:t>EPA Environmental Education Local Grants by EPA region </a:t>
            </a:r>
            <a:r>
              <a:rPr lang="en-US" sz="2800" u="sng">
                <a:solidFill>
                  <a:schemeClr val="hlink"/>
                </a:solidFill>
                <a:hlinkClick r:id="rId3"/>
              </a:rPr>
              <a:t>https://www.epa.gov/education/environmental-education-ee-grants</a:t>
            </a:r>
            <a:endParaRPr sz="2800">
              <a:solidFill>
                <a:schemeClr val="dk1"/>
              </a:solidFill>
            </a:endParaRPr>
          </a:p>
        </p:txBody>
      </p:sp>
      <p:sp>
        <p:nvSpPr>
          <p:cNvPr id="1269" name="Google Shape;1269;p158"/>
          <p:cNvSpPr txBox="1"/>
          <p:nvPr>
            <p:ph type="title"/>
          </p:nvPr>
        </p:nvSpPr>
        <p:spPr>
          <a:xfrm>
            <a:off x="579700" y="582425"/>
            <a:ext cx="7590600" cy="4839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Palatino Linotype"/>
              <a:buNone/>
            </a:pPr>
            <a:r>
              <a:rPr b="1" lang="en-US" sz="3800">
                <a:solidFill>
                  <a:srgbClr val="31538F"/>
                </a:solidFill>
                <a:latin typeface="Arial"/>
                <a:ea typeface="Arial"/>
                <a:cs typeface="Arial"/>
                <a:sym typeface="Arial"/>
              </a:rPr>
              <a:t>Other Funding Ideas</a:t>
            </a:r>
            <a:endParaRPr b="1" sz="3800">
              <a:solidFill>
                <a:srgbClr val="31538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73" name="Shape 1273"/>
        <p:cNvGrpSpPr/>
        <p:nvPr/>
      </p:nvGrpSpPr>
      <p:grpSpPr>
        <a:xfrm>
          <a:off x="0" y="0"/>
          <a:ext cx="0" cy="0"/>
          <a:chOff x="0" y="0"/>
          <a:chExt cx="0" cy="0"/>
        </a:xfrm>
      </p:grpSpPr>
      <p:sp>
        <p:nvSpPr>
          <p:cNvPr id="1274" name="Google Shape;1274;p159"/>
          <p:cNvSpPr txBox="1"/>
          <p:nvPr>
            <p:ph type="title"/>
          </p:nvPr>
        </p:nvSpPr>
        <p:spPr>
          <a:xfrm>
            <a:off x="-1477800" y="141702"/>
            <a:ext cx="15147600" cy="715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Find Your Next EE Grant!</a:t>
            </a:r>
            <a:endParaRPr b="1" sz="3800">
              <a:solidFill>
                <a:srgbClr val="31538F"/>
              </a:solidFill>
              <a:latin typeface="Arial"/>
              <a:ea typeface="Arial"/>
              <a:cs typeface="Arial"/>
              <a:sym typeface="Arial"/>
            </a:endParaRPr>
          </a:p>
        </p:txBody>
      </p:sp>
      <p:sp>
        <p:nvSpPr>
          <p:cNvPr id="1275" name="Google Shape;1275;p159"/>
          <p:cNvSpPr txBox="1"/>
          <p:nvPr>
            <p:ph idx="1" type="body"/>
          </p:nvPr>
        </p:nvSpPr>
        <p:spPr>
          <a:xfrm>
            <a:off x="243700" y="1102825"/>
            <a:ext cx="9374100" cy="5437800"/>
          </a:xfrm>
          <a:prstGeom prst="rect">
            <a:avLst/>
          </a:prstGeom>
        </p:spPr>
        <p:txBody>
          <a:bodyPr anchorCtr="0" anchor="t" bIns="45700" lIns="91425" spcFirstLastPara="1" rIns="91425" wrap="square" tIns="45700">
            <a:noAutofit/>
          </a:bodyPr>
          <a:lstStyle/>
          <a:p>
            <a:pPr indent="-431800" lvl="0" marL="609600" rtl="0" algn="l">
              <a:lnSpc>
                <a:spcPct val="115000"/>
              </a:lnSpc>
              <a:spcBef>
                <a:spcPts val="480"/>
              </a:spcBef>
              <a:spcAft>
                <a:spcPts val="0"/>
              </a:spcAft>
              <a:buSzPts val="2000"/>
              <a:buFont typeface="Arial"/>
              <a:buAutoNum type="arabicPeriod"/>
            </a:pPr>
            <a:r>
              <a:rPr lang="en-US" sz="2000">
                <a:solidFill>
                  <a:schemeClr val="dk1"/>
                </a:solidFill>
                <a:latin typeface="Arial"/>
                <a:ea typeface="Arial"/>
                <a:cs typeface="Arial"/>
                <a:sym typeface="Arial"/>
              </a:rPr>
              <a:t>NAAEE EEPro and sign-up for eeNEWS (regularly includes links to grants) </a:t>
            </a:r>
            <a:r>
              <a:rPr lang="en-US" sz="2000" u="sng">
                <a:solidFill>
                  <a:schemeClr val="hlink"/>
                </a:solidFill>
                <a:latin typeface="Arial"/>
                <a:ea typeface="Arial"/>
                <a:cs typeface="Arial"/>
                <a:sym typeface="Arial"/>
                <a:hlinkClick r:id="rId3"/>
              </a:rPr>
              <a:t>https://naaee.org/eepro</a:t>
            </a:r>
            <a:endParaRPr sz="2000">
              <a:latin typeface="Arial"/>
              <a:ea typeface="Arial"/>
              <a:cs typeface="Arial"/>
              <a:sym typeface="Arial"/>
            </a:endParaRPr>
          </a:p>
          <a:p>
            <a:pPr indent="-431800" lvl="0" marL="609600" rtl="0" algn="l">
              <a:lnSpc>
                <a:spcPct val="115000"/>
              </a:lnSpc>
              <a:spcBef>
                <a:spcPts val="0"/>
              </a:spcBef>
              <a:spcAft>
                <a:spcPts val="0"/>
              </a:spcAft>
              <a:buSzPts val="2000"/>
              <a:buFont typeface="Arial"/>
              <a:buAutoNum type="arabicPeriod"/>
            </a:pPr>
            <a:r>
              <a:rPr lang="en-US" sz="2000">
                <a:solidFill>
                  <a:schemeClr val="dk1"/>
                </a:solidFill>
                <a:latin typeface="Arial"/>
                <a:ea typeface="Arial"/>
                <a:cs typeface="Arial"/>
                <a:sym typeface="Arial"/>
              </a:rPr>
              <a:t>Funding Opportunities listed on Bay Backpack </a:t>
            </a:r>
            <a:r>
              <a:rPr lang="en-US" sz="2000" u="sng">
                <a:solidFill>
                  <a:schemeClr val="hlink"/>
                </a:solidFill>
                <a:latin typeface="Arial"/>
                <a:ea typeface="Arial"/>
                <a:cs typeface="Arial"/>
                <a:sym typeface="Arial"/>
                <a:hlinkClick r:id="rId4"/>
              </a:rPr>
              <a:t>https://baybackpack.com/funding/</a:t>
            </a:r>
            <a:endParaRPr sz="2000">
              <a:latin typeface="Arial"/>
              <a:ea typeface="Arial"/>
              <a:cs typeface="Arial"/>
              <a:sym typeface="Arial"/>
            </a:endParaRPr>
          </a:p>
          <a:p>
            <a:pPr indent="-431800" lvl="0" marL="609600" rtl="0" algn="l">
              <a:lnSpc>
                <a:spcPct val="115000"/>
              </a:lnSpc>
              <a:spcBef>
                <a:spcPts val="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Sign up for notifications and create saved searches in Grants.gov, NSF, NASA NSPIRES, and other federal agencies</a:t>
            </a:r>
            <a:endParaRPr sz="2000">
              <a:solidFill>
                <a:schemeClr val="dk1"/>
              </a:solidFill>
              <a:latin typeface="Arial"/>
              <a:ea typeface="Arial"/>
              <a:cs typeface="Arial"/>
              <a:sym typeface="Arial"/>
            </a:endParaRPr>
          </a:p>
          <a:p>
            <a:pPr indent="-431800" lvl="0" marL="609600" rtl="0" algn="l">
              <a:lnSpc>
                <a:spcPct val="115000"/>
              </a:lnSpc>
              <a:spcBef>
                <a:spcPts val="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Some recurring EE-related grants available in PA</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PA DEP Environmental Education grants</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PA Department of Education eGrants</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NOAA Chesapeake B-WET</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DCNR grants</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PA Department of Agriculture</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PA Fish and Boat Commission</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National Park Service, Foundation, and Trust</a:t>
            </a:r>
            <a:endParaRPr sz="2000">
              <a:solidFill>
                <a:schemeClr val="dk1"/>
              </a:solidFill>
              <a:latin typeface="Arial"/>
              <a:ea typeface="Arial"/>
              <a:cs typeface="Arial"/>
              <a:sym typeface="Arial"/>
            </a:endParaRPr>
          </a:p>
          <a:p>
            <a:pPr indent="-431800" lvl="1" marL="1219200" rtl="0" algn="l">
              <a:lnSpc>
                <a:spcPct val="115000"/>
              </a:lnSpc>
              <a:spcBef>
                <a:spcPts val="0"/>
              </a:spcBef>
              <a:spcAft>
                <a:spcPts val="0"/>
              </a:spcAft>
              <a:buClr>
                <a:schemeClr val="dk1"/>
              </a:buClr>
              <a:buSzPts val="2000"/>
              <a:buFont typeface="Arial"/>
              <a:buAutoNum type="alphaLcPeriod"/>
            </a:pPr>
            <a:r>
              <a:rPr lang="en-US" sz="2000">
                <a:solidFill>
                  <a:schemeClr val="dk1"/>
                </a:solidFill>
                <a:latin typeface="Arial"/>
                <a:ea typeface="Arial"/>
                <a:cs typeface="Arial"/>
                <a:sym typeface="Arial"/>
              </a:rPr>
              <a:t>Chesapeake Bay Trust</a:t>
            </a:r>
            <a:endParaRPr sz="2000">
              <a:solidFill>
                <a:schemeClr val="dk1"/>
              </a:solidFill>
              <a:latin typeface="Arial"/>
              <a:ea typeface="Arial"/>
              <a:cs typeface="Arial"/>
              <a:sym typeface="Arial"/>
            </a:endParaRPr>
          </a:p>
        </p:txBody>
      </p:sp>
      <p:pic>
        <p:nvPicPr>
          <p:cNvPr id="1276" name="Google Shape;1276;p159"/>
          <p:cNvPicPr preferRelativeResize="0"/>
          <p:nvPr/>
        </p:nvPicPr>
        <p:blipFill>
          <a:blip r:embed="rId5">
            <a:alphaModFix/>
          </a:blip>
          <a:stretch>
            <a:fillRect/>
          </a:stretch>
        </p:blipFill>
        <p:spPr>
          <a:xfrm>
            <a:off x="7012433" y="3453900"/>
            <a:ext cx="4762500" cy="2641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0" name="Shape 1280"/>
        <p:cNvGrpSpPr/>
        <p:nvPr/>
      </p:nvGrpSpPr>
      <p:grpSpPr>
        <a:xfrm>
          <a:off x="0" y="0"/>
          <a:ext cx="0" cy="0"/>
          <a:chOff x="0" y="0"/>
          <a:chExt cx="0" cy="0"/>
        </a:xfrm>
      </p:grpSpPr>
      <p:sp>
        <p:nvSpPr>
          <p:cNvPr id="1281" name="Google Shape;1281;p160"/>
          <p:cNvSpPr txBox="1"/>
          <p:nvPr>
            <p:ph type="title"/>
          </p:nvPr>
        </p:nvSpPr>
        <p:spPr>
          <a:xfrm>
            <a:off x="609600" y="152400"/>
            <a:ext cx="10972800" cy="86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3800">
                <a:solidFill>
                  <a:srgbClr val="31538F"/>
                </a:solidFill>
                <a:latin typeface="Arial"/>
                <a:ea typeface="Arial"/>
                <a:cs typeface="Arial"/>
                <a:sym typeface="Arial"/>
              </a:rPr>
              <a:t>Resources for making the case</a:t>
            </a:r>
            <a:endParaRPr b="1" sz="3800">
              <a:solidFill>
                <a:srgbClr val="31538F"/>
              </a:solidFill>
              <a:latin typeface="Arial"/>
              <a:ea typeface="Arial"/>
              <a:cs typeface="Arial"/>
              <a:sym typeface="Arial"/>
            </a:endParaRPr>
          </a:p>
        </p:txBody>
      </p:sp>
      <p:sp>
        <p:nvSpPr>
          <p:cNvPr id="1282" name="Google Shape;1282;p160"/>
          <p:cNvSpPr txBox="1"/>
          <p:nvPr>
            <p:ph idx="2" type="body"/>
          </p:nvPr>
        </p:nvSpPr>
        <p:spPr>
          <a:xfrm>
            <a:off x="4211900" y="1933700"/>
            <a:ext cx="3067500" cy="4338600"/>
          </a:xfrm>
          <a:prstGeom prst="rect">
            <a:avLst/>
          </a:prstGeom>
          <a:noFill/>
          <a:ln>
            <a:noFill/>
          </a:ln>
        </p:spPr>
        <p:txBody>
          <a:bodyPr anchorCtr="0" anchor="t" bIns="45700" lIns="91425" spcFirstLastPara="1" rIns="91425" wrap="square" tIns="45700">
            <a:normAutofit/>
          </a:bodyPr>
          <a:lstStyle/>
          <a:p>
            <a:pPr indent="-203041" lvl="0" marL="228600" rtl="0" algn="l">
              <a:lnSpc>
                <a:spcPct val="80000"/>
              </a:lnSpc>
              <a:spcBef>
                <a:spcPts val="0"/>
              </a:spcBef>
              <a:spcAft>
                <a:spcPts val="0"/>
              </a:spcAft>
              <a:buClr>
                <a:srgbClr val="000000"/>
              </a:buClr>
              <a:buSzPts val="2398"/>
              <a:buFont typeface="Arial"/>
              <a:buChar char="★"/>
            </a:pPr>
            <a:r>
              <a:rPr lang="en-US" sz="2027">
                <a:solidFill>
                  <a:srgbClr val="000000"/>
                </a:solidFill>
                <a:latin typeface="Arial"/>
                <a:ea typeface="Arial"/>
                <a:cs typeface="Arial"/>
                <a:sym typeface="Arial"/>
              </a:rPr>
              <a:t>Field Experiences for Students</a:t>
            </a:r>
            <a:endParaRPr sz="2027">
              <a:solidFill>
                <a:srgbClr val="000000"/>
              </a:solidFill>
              <a:latin typeface="Arial"/>
              <a:ea typeface="Arial"/>
              <a:cs typeface="Arial"/>
              <a:sym typeface="Arial"/>
            </a:endParaRPr>
          </a:p>
          <a:p>
            <a:pPr indent="-203041" lvl="0" marL="228600" rtl="0" algn="l">
              <a:lnSpc>
                <a:spcPct val="80000"/>
              </a:lnSpc>
              <a:spcBef>
                <a:spcPts val="1000"/>
              </a:spcBef>
              <a:spcAft>
                <a:spcPts val="0"/>
              </a:spcAft>
              <a:buClr>
                <a:srgbClr val="000000"/>
              </a:buClr>
              <a:buSzPts val="2398"/>
              <a:buFont typeface="Arial"/>
              <a:buChar char="★"/>
            </a:pPr>
            <a:r>
              <a:rPr lang="en-US" sz="2027">
                <a:solidFill>
                  <a:srgbClr val="000000"/>
                </a:solidFill>
                <a:latin typeface="Arial"/>
                <a:ea typeface="Arial"/>
                <a:cs typeface="Arial"/>
                <a:sym typeface="Arial"/>
              </a:rPr>
              <a:t>Green Schools Activities</a:t>
            </a:r>
            <a:endParaRPr sz="2027">
              <a:solidFill>
                <a:srgbClr val="000000"/>
              </a:solidFill>
              <a:latin typeface="Arial"/>
              <a:ea typeface="Arial"/>
              <a:cs typeface="Arial"/>
              <a:sym typeface="Arial"/>
            </a:endParaRPr>
          </a:p>
          <a:p>
            <a:pPr indent="-203041" lvl="0" marL="228600" rtl="0" algn="l">
              <a:lnSpc>
                <a:spcPct val="80000"/>
              </a:lnSpc>
              <a:spcBef>
                <a:spcPts val="1000"/>
              </a:spcBef>
              <a:spcAft>
                <a:spcPts val="0"/>
              </a:spcAft>
              <a:buClr>
                <a:srgbClr val="000000"/>
              </a:buClr>
              <a:buSzPts val="2398"/>
              <a:buFont typeface="Arial"/>
              <a:buChar char="★"/>
            </a:pPr>
            <a:r>
              <a:rPr lang="en-US" sz="2027">
                <a:solidFill>
                  <a:srgbClr val="000000"/>
                </a:solidFill>
                <a:latin typeface="Arial"/>
                <a:ea typeface="Arial"/>
                <a:cs typeface="Arial"/>
                <a:sym typeface="Arial"/>
              </a:rPr>
              <a:t>Outdoor Classrooms</a:t>
            </a:r>
            <a:endParaRPr sz="2027">
              <a:solidFill>
                <a:srgbClr val="000000"/>
              </a:solidFill>
              <a:latin typeface="Arial"/>
              <a:ea typeface="Arial"/>
              <a:cs typeface="Arial"/>
              <a:sym typeface="Arial"/>
            </a:endParaRPr>
          </a:p>
          <a:p>
            <a:pPr indent="-203041" lvl="0" marL="228600" rtl="0" algn="l">
              <a:lnSpc>
                <a:spcPct val="80000"/>
              </a:lnSpc>
              <a:spcBef>
                <a:spcPts val="1000"/>
              </a:spcBef>
              <a:spcAft>
                <a:spcPts val="0"/>
              </a:spcAft>
              <a:buClr>
                <a:srgbClr val="000000"/>
              </a:buClr>
              <a:buSzPts val="2398"/>
              <a:buFont typeface="Arial"/>
              <a:buChar char="★"/>
            </a:pPr>
            <a:r>
              <a:rPr lang="en-US" sz="2027">
                <a:solidFill>
                  <a:srgbClr val="000000"/>
                </a:solidFill>
                <a:latin typeface="Arial"/>
                <a:ea typeface="Arial"/>
                <a:cs typeface="Arial"/>
                <a:sym typeface="Arial"/>
              </a:rPr>
              <a:t>Teacher Professional Learning</a:t>
            </a:r>
            <a:endParaRPr sz="2027">
              <a:solidFill>
                <a:srgbClr val="000000"/>
              </a:solidFill>
              <a:latin typeface="Arial"/>
              <a:ea typeface="Arial"/>
              <a:cs typeface="Arial"/>
              <a:sym typeface="Arial"/>
            </a:endParaRPr>
          </a:p>
          <a:p>
            <a:pPr indent="-203041" lvl="0" marL="228600" rtl="0" algn="l">
              <a:lnSpc>
                <a:spcPct val="80000"/>
              </a:lnSpc>
              <a:spcBef>
                <a:spcPts val="1000"/>
              </a:spcBef>
              <a:spcAft>
                <a:spcPts val="0"/>
              </a:spcAft>
              <a:buClr>
                <a:srgbClr val="000000"/>
              </a:buClr>
              <a:buSzPts val="2398"/>
              <a:buFont typeface="Arial"/>
              <a:buChar char="★"/>
            </a:pPr>
            <a:r>
              <a:rPr lang="en-US" sz="2027">
                <a:solidFill>
                  <a:srgbClr val="000000"/>
                </a:solidFill>
                <a:latin typeface="Arial"/>
                <a:ea typeface="Arial"/>
                <a:cs typeface="Arial"/>
                <a:sym typeface="Arial"/>
              </a:rPr>
              <a:t>Coordination &amp; Support</a:t>
            </a:r>
            <a:endParaRPr sz="2027">
              <a:solidFill>
                <a:srgbClr val="000000"/>
              </a:solidFill>
              <a:latin typeface="Arial"/>
              <a:ea typeface="Arial"/>
              <a:cs typeface="Arial"/>
              <a:sym typeface="Arial"/>
            </a:endParaRPr>
          </a:p>
          <a:p>
            <a:pPr indent="0" lvl="0" marL="0" rtl="0" algn="l">
              <a:lnSpc>
                <a:spcPct val="80000"/>
              </a:lnSpc>
              <a:spcBef>
                <a:spcPts val="1000"/>
              </a:spcBef>
              <a:spcAft>
                <a:spcPts val="0"/>
              </a:spcAft>
              <a:buClr>
                <a:schemeClr val="dk1"/>
              </a:buClr>
              <a:buSzPts val="2590"/>
              <a:buNone/>
            </a:pPr>
            <a:r>
              <a:t/>
            </a:r>
            <a:endParaRPr sz="2027">
              <a:solidFill>
                <a:srgbClr val="000000"/>
              </a:solidFill>
              <a:latin typeface="Arial"/>
              <a:ea typeface="Arial"/>
              <a:cs typeface="Arial"/>
              <a:sym typeface="Arial"/>
            </a:endParaRPr>
          </a:p>
          <a:p>
            <a:pPr indent="0" lvl="0" marL="0" rtl="0" algn="ctr">
              <a:lnSpc>
                <a:spcPct val="80000"/>
              </a:lnSpc>
              <a:spcBef>
                <a:spcPts val="1000"/>
              </a:spcBef>
              <a:spcAft>
                <a:spcPts val="0"/>
              </a:spcAft>
              <a:buClr>
                <a:schemeClr val="dk1"/>
              </a:buClr>
              <a:buSzPts val="2590"/>
              <a:buNone/>
            </a:pPr>
            <a:r>
              <a:rPr lang="en-US" sz="2027">
                <a:solidFill>
                  <a:srgbClr val="000000"/>
                </a:solidFill>
                <a:latin typeface="Arial"/>
                <a:ea typeface="Arial"/>
                <a:cs typeface="Arial"/>
                <a:sym typeface="Arial"/>
              </a:rPr>
              <a:t>Use these in whole or part as needed and helpful!</a:t>
            </a:r>
            <a:endParaRPr sz="2027">
              <a:solidFill>
                <a:srgbClr val="000000"/>
              </a:solidFill>
              <a:latin typeface="Arial"/>
              <a:ea typeface="Arial"/>
              <a:cs typeface="Arial"/>
              <a:sym typeface="Arial"/>
            </a:endParaRPr>
          </a:p>
        </p:txBody>
      </p:sp>
      <p:pic>
        <p:nvPicPr>
          <p:cNvPr descr="https://lh4.googleusercontent.com/-ldY82DywgRUm7QAdJstApI53U14OugM2AwrsCJ3zDZpp5QNxqQJpUsyEkcVqDH4WIJ9t2E90rAVjctbrHSoXkmvacg9WAAF0H_QAGHmmf79FSCxzAo3suPngH2OLfYIztI21K-fteI" id="1283" name="Google Shape;1283;p160"/>
          <p:cNvPicPr preferRelativeResize="0"/>
          <p:nvPr>
            <p:ph idx="1" type="body"/>
          </p:nvPr>
        </p:nvPicPr>
        <p:blipFill rotWithShape="1">
          <a:blip r:embed="rId3">
            <a:alphaModFix/>
          </a:blip>
          <a:srcRect b="3896" l="29213" r="31761" t="15085"/>
          <a:stretch/>
        </p:blipFill>
        <p:spPr>
          <a:xfrm>
            <a:off x="7357999" y="1424600"/>
            <a:ext cx="4833900" cy="5209200"/>
          </a:xfrm>
          <a:prstGeom prst="rect">
            <a:avLst/>
          </a:prstGeom>
          <a:noFill/>
          <a:ln>
            <a:noFill/>
          </a:ln>
        </p:spPr>
      </p:pic>
      <p:pic>
        <p:nvPicPr>
          <p:cNvPr id="1284" name="Google Shape;1284;p160"/>
          <p:cNvPicPr preferRelativeResize="0"/>
          <p:nvPr/>
        </p:nvPicPr>
        <p:blipFill>
          <a:blip r:embed="rId4">
            <a:alphaModFix/>
          </a:blip>
          <a:stretch>
            <a:fillRect/>
          </a:stretch>
        </p:blipFill>
        <p:spPr>
          <a:xfrm>
            <a:off x="0" y="1400300"/>
            <a:ext cx="4062834" cy="52577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8" name="Shape 1288"/>
        <p:cNvGrpSpPr/>
        <p:nvPr/>
      </p:nvGrpSpPr>
      <p:grpSpPr>
        <a:xfrm>
          <a:off x="0" y="0"/>
          <a:ext cx="0" cy="0"/>
          <a:chOff x="0" y="0"/>
          <a:chExt cx="0" cy="0"/>
        </a:xfrm>
      </p:grpSpPr>
      <p:sp>
        <p:nvSpPr>
          <p:cNvPr id="1289" name="Google Shape;1289;p161"/>
          <p:cNvSpPr txBox="1"/>
          <p:nvPr>
            <p:ph type="title"/>
          </p:nvPr>
        </p:nvSpPr>
        <p:spPr>
          <a:xfrm>
            <a:off x="228600" y="43300"/>
            <a:ext cx="11360700" cy="9324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PA Educator Resources </a:t>
            </a:r>
            <a:endParaRPr b="1" sz="3800">
              <a:solidFill>
                <a:srgbClr val="31538F"/>
              </a:solidFill>
              <a:latin typeface="Arial"/>
              <a:ea typeface="Arial"/>
              <a:cs typeface="Arial"/>
              <a:sym typeface="Arial"/>
            </a:endParaRPr>
          </a:p>
        </p:txBody>
      </p:sp>
      <p:pic>
        <p:nvPicPr>
          <p:cNvPr id="1290" name="Google Shape;1290;p161"/>
          <p:cNvPicPr preferRelativeResize="0"/>
          <p:nvPr/>
        </p:nvPicPr>
        <p:blipFill>
          <a:blip r:embed="rId3">
            <a:alphaModFix/>
          </a:blip>
          <a:stretch>
            <a:fillRect/>
          </a:stretch>
        </p:blipFill>
        <p:spPr>
          <a:xfrm>
            <a:off x="177895" y="2566650"/>
            <a:ext cx="3083230" cy="4138950"/>
          </a:xfrm>
          <a:prstGeom prst="rect">
            <a:avLst/>
          </a:prstGeom>
          <a:noFill/>
          <a:ln>
            <a:noFill/>
          </a:ln>
        </p:spPr>
      </p:pic>
      <p:pic>
        <p:nvPicPr>
          <p:cNvPr id="1291" name="Google Shape;1291;p161"/>
          <p:cNvPicPr preferRelativeResize="0"/>
          <p:nvPr/>
        </p:nvPicPr>
        <p:blipFill>
          <a:blip r:embed="rId4">
            <a:alphaModFix/>
          </a:blip>
          <a:stretch>
            <a:fillRect/>
          </a:stretch>
        </p:blipFill>
        <p:spPr>
          <a:xfrm>
            <a:off x="3790658" y="2844175"/>
            <a:ext cx="2603500" cy="1955800"/>
          </a:xfrm>
          <a:prstGeom prst="rect">
            <a:avLst/>
          </a:prstGeom>
          <a:noFill/>
          <a:ln>
            <a:noFill/>
          </a:ln>
        </p:spPr>
      </p:pic>
      <p:pic>
        <p:nvPicPr>
          <p:cNvPr id="1292" name="Google Shape;1292;p161"/>
          <p:cNvPicPr preferRelativeResize="0"/>
          <p:nvPr/>
        </p:nvPicPr>
        <p:blipFill>
          <a:blip r:embed="rId5">
            <a:alphaModFix/>
          </a:blip>
          <a:stretch>
            <a:fillRect/>
          </a:stretch>
        </p:blipFill>
        <p:spPr>
          <a:xfrm>
            <a:off x="9946319" y="2579299"/>
            <a:ext cx="2017082" cy="2776875"/>
          </a:xfrm>
          <a:prstGeom prst="rect">
            <a:avLst/>
          </a:prstGeom>
          <a:noFill/>
          <a:ln>
            <a:noFill/>
          </a:ln>
        </p:spPr>
      </p:pic>
      <p:pic>
        <p:nvPicPr>
          <p:cNvPr id="1293" name="Google Shape;1293;p161"/>
          <p:cNvPicPr preferRelativeResize="0"/>
          <p:nvPr/>
        </p:nvPicPr>
        <p:blipFill>
          <a:blip r:embed="rId6">
            <a:alphaModFix/>
          </a:blip>
          <a:stretch>
            <a:fillRect/>
          </a:stretch>
        </p:blipFill>
        <p:spPr>
          <a:xfrm>
            <a:off x="3562043" y="5419724"/>
            <a:ext cx="8087907" cy="1362075"/>
          </a:xfrm>
          <a:prstGeom prst="rect">
            <a:avLst/>
          </a:prstGeom>
          <a:noFill/>
          <a:ln>
            <a:noFill/>
          </a:ln>
        </p:spPr>
      </p:pic>
      <p:pic>
        <p:nvPicPr>
          <p:cNvPr id="1294" name="Google Shape;1294;p161"/>
          <p:cNvPicPr preferRelativeResize="0"/>
          <p:nvPr/>
        </p:nvPicPr>
        <p:blipFill>
          <a:blip r:embed="rId7">
            <a:alphaModFix/>
          </a:blip>
          <a:stretch>
            <a:fillRect/>
          </a:stretch>
        </p:blipFill>
        <p:spPr>
          <a:xfrm>
            <a:off x="6964450" y="2566649"/>
            <a:ext cx="2115702" cy="2776875"/>
          </a:xfrm>
          <a:prstGeom prst="rect">
            <a:avLst/>
          </a:prstGeom>
          <a:noFill/>
          <a:ln>
            <a:noFill/>
          </a:ln>
        </p:spPr>
      </p:pic>
      <p:pic>
        <p:nvPicPr>
          <p:cNvPr id="1295" name="Google Shape;1295;p161"/>
          <p:cNvPicPr preferRelativeResize="0"/>
          <p:nvPr/>
        </p:nvPicPr>
        <p:blipFill>
          <a:blip r:embed="rId8">
            <a:alphaModFix/>
          </a:blip>
          <a:stretch>
            <a:fillRect/>
          </a:stretch>
        </p:blipFill>
        <p:spPr>
          <a:xfrm>
            <a:off x="702838" y="1052163"/>
            <a:ext cx="10487025" cy="1362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00" name="Shape 1300"/>
        <p:cNvGrpSpPr/>
        <p:nvPr/>
      </p:nvGrpSpPr>
      <p:grpSpPr>
        <a:xfrm>
          <a:off x="0" y="0"/>
          <a:ext cx="0" cy="0"/>
          <a:chOff x="0" y="0"/>
          <a:chExt cx="0" cy="0"/>
        </a:xfrm>
      </p:grpSpPr>
      <p:sp>
        <p:nvSpPr>
          <p:cNvPr id="1301" name="Google Shape;1301;p162"/>
          <p:cNvSpPr txBox="1"/>
          <p:nvPr>
            <p:ph type="title"/>
          </p:nvPr>
        </p:nvSpPr>
        <p:spPr>
          <a:xfrm>
            <a:off x="491725" y="1454300"/>
            <a:ext cx="7410600" cy="47241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US" sz="3000">
                <a:solidFill>
                  <a:srgbClr val="000000"/>
                </a:solidFill>
                <a:latin typeface="Arial"/>
                <a:ea typeface="Arial"/>
                <a:cs typeface="Arial"/>
                <a:sym typeface="Arial"/>
              </a:rPr>
              <a:t>Using the information provided and the “Think Cloud,” start brainstorming how you can take what you already do and fit it in the MWEE framework.</a:t>
            </a:r>
            <a:endParaRPr sz="30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3000">
                <a:solidFill>
                  <a:srgbClr val="000000"/>
                </a:solidFill>
                <a:latin typeface="Arial"/>
                <a:ea typeface="Arial"/>
                <a:cs typeface="Arial"/>
                <a:sym typeface="Arial"/>
              </a:rPr>
              <a:t>Feel free to ask questions and share/discuss ideas with a neighbor sitting around you!  </a:t>
            </a:r>
            <a:endParaRPr sz="3000">
              <a:solidFill>
                <a:srgbClr val="000000"/>
              </a:solidFill>
              <a:latin typeface="Arial"/>
              <a:ea typeface="Arial"/>
              <a:cs typeface="Arial"/>
              <a:sym typeface="Arial"/>
            </a:endParaRPr>
          </a:p>
        </p:txBody>
      </p:sp>
      <p:pic>
        <p:nvPicPr>
          <p:cNvPr id="1302" name="Google Shape;1302;p162"/>
          <p:cNvPicPr preferRelativeResize="0"/>
          <p:nvPr/>
        </p:nvPicPr>
        <p:blipFill>
          <a:blip r:embed="rId3">
            <a:alphaModFix/>
          </a:blip>
          <a:stretch>
            <a:fillRect/>
          </a:stretch>
        </p:blipFill>
        <p:spPr>
          <a:xfrm rot="547795">
            <a:off x="8231249" y="1540061"/>
            <a:ext cx="3333477" cy="4314702"/>
          </a:xfrm>
          <a:prstGeom prst="rect">
            <a:avLst/>
          </a:prstGeom>
          <a:noFill/>
          <a:ln>
            <a:noFill/>
          </a:ln>
          <a:effectLst>
            <a:outerShdw blurRad="57150" rotWithShape="0" algn="bl" dir="5400000" dist="19050">
              <a:srgbClr val="000000">
                <a:alpha val="50000"/>
              </a:srgbClr>
            </a:outerShdw>
          </a:effectLst>
        </p:spPr>
      </p:pic>
      <p:sp>
        <p:nvSpPr>
          <p:cNvPr id="1303" name="Google Shape;1303;p162"/>
          <p:cNvSpPr txBox="1"/>
          <p:nvPr>
            <p:ph type="title"/>
          </p:nvPr>
        </p:nvSpPr>
        <p:spPr>
          <a:xfrm>
            <a:off x="550100" y="312425"/>
            <a:ext cx="10275900" cy="642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Palatino Linotype"/>
              <a:buNone/>
            </a:pPr>
            <a:r>
              <a:rPr b="1" lang="en-US" sz="3800">
                <a:solidFill>
                  <a:srgbClr val="31538F"/>
                </a:solidFill>
                <a:latin typeface="Arial"/>
                <a:ea typeface="Arial"/>
                <a:cs typeface="Arial"/>
                <a:sym typeface="Arial"/>
              </a:rPr>
              <a:t>Applying MWEEs to Your Setting</a:t>
            </a:r>
            <a:endParaRPr b="1" sz="3800">
              <a:solidFill>
                <a:srgbClr val="31538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08" name="Shape 1308"/>
        <p:cNvGrpSpPr/>
        <p:nvPr/>
      </p:nvGrpSpPr>
      <p:grpSpPr>
        <a:xfrm>
          <a:off x="0" y="0"/>
          <a:ext cx="0" cy="0"/>
          <a:chOff x="0" y="0"/>
          <a:chExt cx="0" cy="0"/>
        </a:xfrm>
      </p:grpSpPr>
      <p:sp>
        <p:nvSpPr>
          <p:cNvPr id="1309" name="Google Shape;1309;p163"/>
          <p:cNvSpPr txBox="1"/>
          <p:nvPr>
            <p:ph type="title"/>
          </p:nvPr>
        </p:nvSpPr>
        <p:spPr>
          <a:xfrm>
            <a:off x="400175" y="2143050"/>
            <a:ext cx="11412300" cy="3708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sz="2400">
              <a:solidFill>
                <a:srgbClr val="000000"/>
              </a:solidFill>
              <a:latin typeface="Arial"/>
              <a:ea typeface="Arial"/>
              <a:cs typeface="Arial"/>
              <a:sym typeface="Arial"/>
            </a:endParaRPr>
          </a:p>
          <a:p>
            <a:pPr indent="-419100" lvl="0" marL="457200" rtl="0" algn="l">
              <a:lnSpc>
                <a:spcPct val="115000"/>
              </a:lnSpc>
              <a:spcBef>
                <a:spcPts val="0"/>
              </a:spcBef>
              <a:spcAft>
                <a:spcPts val="0"/>
              </a:spcAft>
              <a:buClr>
                <a:srgbClr val="000000"/>
              </a:buClr>
              <a:buSzPts val="3000"/>
              <a:buFont typeface="Arial"/>
              <a:buAutoNum type="arabicPeriod"/>
            </a:pPr>
            <a:r>
              <a:rPr lang="en-US" sz="3000">
                <a:solidFill>
                  <a:srgbClr val="000000"/>
                </a:solidFill>
                <a:latin typeface="Arial"/>
                <a:ea typeface="Arial"/>
                <a:cs typeface="Arial"/>
                <a:sym typeface="Arial"/>
              </a:rPr>
              <a:t>How do you plan to implement the MWEE framework into your setting?</a:t>
            </a:r>
            <a:endParaRPr sz="30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000000"/>
              </a:solidFill>
              <a:latin typeface="Arial"/>
              <a:ea typeface="Arial"/>
              <a:cs typeface="Arial"/>
              <a:sym typeface="Arial"/>
            </a:endParaRPr>
          </a:p>
          <a:p>
            <a:pPr indent="-419100" lvl="0" marL="457200" rtl="0" algn="l">
              <a:lnSpc>
                <a:spcPct val="115000"/>
              </a:lnSpc>
              <a:spcBef>
                <a:spcPts val="0"/>
              </a:spcBef>
              <a:spcAft>
                <a:spcPts val="0"/>
              </a:spcAft>
              <a:buClr>
                <a:srgbClr val="000000"/>
              </a:buClr>
              <a:buSzPts val="3000"/>
              <a:buFont typeface="Arial"/>
              <a:buAutoNum type="arabicPeriod"/>
            </a:pPr>
            <a:r>
              <a:rPr lang="en-US" sz="3000">
                <a:solidFill>
                  <a:srgbClr val="000000"/>
                </a:solidFill>
                <a:latin typeface="Arial"/>
                <a:ea typeface="Arial"/>
                <a:cs typeface="Arial"/>
                <a:sym typeface="Arial"/>
              </a:rPr>
              <a:t>How do you plan to share this information with your colleagues?</a:t>
            </a:r>
            <a:endParaRPr sz="4000">
              <a:solidFill>
                <a:srgbClr val="000000"/>
              </a:solidFill>
              <a:latin typeface="Arial"/>
              <a:ea typeface="Arial"/>
              <a:cs typeface="Arial"/>
              <a:sym typeface="Arial"/>
            </a:endParaRPr>
          </a:p>
        </p:txBody>
      </p:sp>
      <p:sp>
        <p:nvSpPr>
          <p:cNvPr id="1310" name="Google Shape;1310;p163"/>
          <p:cNvSpPr txBox="1"/>
          <p:nvPr/>
        </p:nvSpPr>
        <p:spPr>
          <a:xfrm>
            <a:off x="452450" y="511225"/>
            <a:ext cx="10896000" cy="144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3800">
                <a:solidFill>
                  <a:schemeClr val="dk2"/>
                </a:solidFill>
              </a:rPr>
              <a:t>Conclusion &amp; Wrap Up</a:t>
            </a:r>
            <a:endParaRPr b="1" sz="3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i="1" lang="en-US" sz="3800">
                <a:solidFill>
                  <a:schemeClr val="dk2"/>
                </a:solidFill>
              </a:rPr>
              <a:t>Discussion Questions:</a:t>
            </a:r>
            <a:endParaRPr sz="38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14" name="Shape 1314"/>
        <p:cNvGrpSpPr/>
        <p:nvPr/>
      </p:nvGrpSpPr>
      <p:grpSpPr>
        <a:xfrm>
          <a:off x="0" y="0"/>
          <a:ext cx="0" cy="0"/>
          <a:chOff x="0" y="0"/>
          <a:chExt cx="0" cy="0"/>
        </a:xfrm>
      </p:grpSpPr>
      <p:sp>
        <p:nvSpPr>
          <p:cNvPr id="1315" name="Google Shape;1315;p164"/>
          <p:cNvSpPr txBox="1"/>
          <p:nvPr>
            <p:ph type="title"/>
          </p:nvPr>
        </p:nvSpPr>
        <p:spPr>
          <a:xfrm>
            <a:off x="609600" y="0"/>
            <a:ext cx="109728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3800">
                <a:solidFill>
                  <a:srgbClr val="31538F"/>
                </a:solidFill>
                <a:latin typeface="Arial"/>
                <a:ea typeface="Arial"/>
                <a:cs typeface="Arial"/>
                <a:sym typeface="Arial"/>
              </a:rPr>
              <a:t>Questions? </a:t>
            </a:r>
            <a:endParaRPr b="1" sz="3800">
              <a:solidFill>
                <a:srgbClr val="31538F"/>
              </a:solidFill>
              <a:latin typeface="Arial"/>
              <a:ea typeface="Arial"/>
              <a:cs typeface="Arial"/>
              <a:sym typeface="Arial"/>
            </a:endParaRPr>
          </a:p>
        </p:txBody>
      </p:sp>
      <p:pic>
        <p:nvPicPr>
          <p:cNvPr descr="Image may contain: bird and plant" id="1316" name="Google Shape;1316;p164"/>
          <p:cNvPicPr preferRelativeResize="0"/>
          <p:nvPr/>
        </p:nvPicPr>
        <p:blipFill rotWithShape="1">
          <a:blip r:embed="rId3">
            <a:alphaModFix/>
          </a:blip>
          <a:srcRect b="8003" l="0" r="0" t="0"/>
          <a:stretch/>
        </p:blipFill>
        <p:spPr>
          <a:xfrm>
            <a:off x="3959258" y="1046997"/>
            <a:ext cx="4628561" cy="568007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21" name="Shape 1321"/>
        <p:cNvGrpSpPr/>
        <p:nvPr/>
      </p:nvGrpSpPr>
      <p:grpSpPr>
        <a:xfrm>
          <a:off x="0" y="0"/>
          <a:ext cx="0" cy="0"/>
          <a:chOff x="0" y="0"/>
          <a:chExt cx="0" cy="0"/>
        </a:xfrm>
      </p:grpSpPr>
      <p:sp>
        <p:nvSpPr>
          <p:cNvPr id="1322" name="Google Shape;1322;p165"/>
          <p:cNvSpPr/>
          <p:nvPr/>
        </p:nvSpPr>
        <p:spPr>
          <a:xfrm>
            <a:off x="353113" y="300230"/>
            <a:ext cx="11418000" cy="6244500"/>
          </a:xfrm>
          <a:prstGeom prst="rect">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323" name="Google Shape;1323;p165"/>
          <p:cNvSpPr txBox="1"/>
          <p:nvPr>
            <p:ph idx="4294967295" type="title"/>
          </p:nvPr>
        </p:nvSpPr>
        <p:spPr>
          <a:xfrm>
            <a:off x="6534150" y="1069975"/>
            <a:ext cx="4981575" cy="49212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400"/>
              <a:buFont typeface="Century Gothic"/>
              <a:buNone/>
            </a:pPr>
            <a:r>
              <a:rPr b="1" i="0" lang="en-US" sz="4800" u="none" cap="none" strike="noStrike">
                <a:solidFill>
                  <a:srgbClr val="31538F"/>
                </a:solidFill>
                <a:latin typeface="Arial"/>
                <a:ea typeface="Arial"/>
                <a:cs typeface="Arial"/>
                <a:sym typeface="Arial"/>
              </a:rPr>
              <a:t>THANK YOU!</a:t>
            </a:r>
            <a:endParaRPr b="1" i="0" sz="4800" u="none" cap="none" strike="noStrike">
              <a:solidFill>
                <a:srgbClr val="31538F"/>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4400"/>
              <a:buFont typeface="Century Gothic"/>
              <a:buNone/>
            </a:pPr>
            <a:r>
              <a:t/>
            </a:r>
            <a:endParaRPr b="1" sz="4800">
              <a:solidFill>
                <a:srgbClr val="31538F"/>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4400"/>
              <a:buFont typeface="Century Gothic"/>
              <a:buNone/>
            </a:pPr>
            <a:r>
              <a:rPr i="0" lang="en-US" sz="4800" u="none" cap="none" strike="noStrike">
                <a:solidFill>
                  <a:srgbClr val="31538F"/>
                </a:solidFill>
                <a:latin typeface="Arial"/>
                <a:ea typeface="Arial"/>
                <a:cs typeface="Arial"/>
                <a:sym typeface="Arial"/>
              </a:rPr>
              <a:t>Congratulations</a:t>
            </a:r>
            <a:endParaRPr i="0" sz="4800" u="none" cap="none" strike="noStrike">
              <a:solidFill>
                <a:srgbClr val="31538F"/>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4400"/>
              <a:buFont typeface="Century Gothic"/>
              <a:buNone/>
            </a:pPr>
            <a:r>
              <a:rPr i="0" lang="en-US" sz="4800" u="none" cap="none" strike="noStrike">
                <a:solidFill>
                  <a:srgbClr val="31538F"/>
                </a:solidFill>
                <a:latin typeface="Arial"/>
                <a:ea typeface="Arial"/>
                <a:cs typeface="Arial"/>
                <a:sym typeface="Arial"/>
              </a:rPr>
              <a:t>MWEE Ambassadors!</a:t>
            </a:r>
            <a:endParaRPr i="0" sz="4800" u="none" cap="none" strike="noStrike">
              <a:solidFill>
                <a:srgbClr val="31538F"/>
              </a:solidFill>
              <a:latin typeface="Arial"/>
              <a:ea typeface="Arial"/>
              <a:cs typeface="Arial"/>
              <a:sym typeface="Arial"/>
            </a:endParaRPr>
          </a:p>
        </p:txBody>
      </p:sp>
      <p:pic>
        <p:nvPicPr>
          <p:cNvPr id="1324" name="Google Shape;1324;p165"/>
          <p:cNvPicPr preferRelativeResize="0"/>
          <p:nvPr/>
        </p:nvPicPr>
        <p:blipFill rotWithShape="1">
          <a:blip r:embed="rId3">
            <a:alphaModFix/>
          </a:blip>
          <a:srcRect b="0" l="0" r="0" t="0"/>
          <a:stretch/>
        </p:blipFill>
        <p:spPr>
          <a:xfrm>
            <a:off x="1172086" y="1554543"/>
            <a:ext cx="4981015" cy="373576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28" name="Shape 1328"/>
        <p:cNvGrpSpPr/>
        <p:nvPr/>
      </p:nvGrpSpPr>
      <p:grpSpPr>
        <a:xfrm>
          <a:off x="0" y="0"/>
          <a:ext cx="0" cy="0"/>
          <a:chOff x="0" y="0"/>
          <a:chExt cx="0" cy="0"/>
        </a:xfrm>
      </p:grpSpPr>
      <p:sp>
        <p:nvSpPr>
          <p:cNvPr id="1329" name="Google Shape;1329;p166"/>
          <p:cNvSpPr txBox="1"/>
          <p:nvPr/>
        </p:nvSpPr>
        <p:spPr>
          <a:xfrm>
            <a:off x="1264200" y="1578150"/>
            <a:ext cx="9663600" cy="3701700"/>
          </a:xfrm>
          <a:prstGeom prst="rect">
            <a:avLst/>
          </a:prstGeom>
          <a:noFill/>
          <a:ln>
            <a:noFill/>
          </a:ln>
        </p:spPr>
        <p:txBody>
          <a:bodyPr anchorCtr="0" anchor="b" bIns="121900" lIns="121900" spcFirstLastPara="1" rIns="121900" wrap="square" tIns="121900">
            <a:noAutofit/>
          </a:bodyPr>
          <a:lstStyle/>
          <a:p>
            <a:pPr indent="0" lvl="0" marL="0" rtl="0" algn="ctr">
              <a:spcBef>
                <a:spcPts val="0"/>
              </a:spcBef>
              <a:spcAft>
                <a:spcPts val="0"/>
              </a:spcAft>
              <a:buNone/>
            </a:pPr>
            <a:r>
              <a:rPr b="1" lang="en-US" sz="3200"/>
              <a:t>This project is funded by NOAA’s Chesapeake Bay Watershed Education and Training Program</a:t>
            </a:r>
            <a:endParaRPr b="1" sz="3200"/>
          </a:p>
          <a:p>
            <a:pPr indent="0" lvl="0" marL="0" rtl="0" algn="ctr">
              <a:spcBef>
                <a:spcPts val="0"/>
              </a:spcBef>
              <a:spcAft>
                <a:spcPts val="0"/>
              </a:spcAft>
              <a:buNone/>
            </a:pPr>
            <a:r>
              <a:t/>
            </a:r>
            <a:endParaRPr b="1" sz="3200">
              <a:solidFill>
                <a:srgbClr val="5AD0B8"/>
              </a:solidFill>
              <a:latin typeface="Calibri"/>
              <a:ea typeface="Calibri"/>
              <a:cs typeface="Calibri"/>
              <a:sym typeface="Calibri"/>
            </a:endParaRPr>
          </a:p>
          <a:p>
            <a:pPr indent="0" lvl="0" marL="0" rtl="0" algn="ctr">
              <a:spcBef>
                <a:spcPts val="0"/>
              </a:spcBef>
              <a:spcAft>
                <a:spcPts val="0"/>
              </a:spcAft>
              <a:buNone/>
            </a:pPr>
            <a:r>
              <a:t/>
            </a:r>
            <a:endParaRPr b="1" sz="3200">
              <a:solidFill>
                <a:srgbClr val="5AD0B8"/>
              </a:solidFill>
              <a:latin typeface="Calibri"/>
              <a:ea typeface="Calibri"/>
              <a:cs typeface="Calibri"/>
              <a:sym typeface="Calibri"/>
            </a:endParaRPr>
          </a:p>
          <a:p>
            <a:pPr indent="0" lvl="0" marL="0" rtl="0" algn="ctr">
              <a:spcBef>
                <a:spcPts val="0"/>
              </a:spcBef>
              <a:spcAft>
                <a:spcPts val="0"/>
              </a:spcAft>
              <a:buNone/>
            </a:pPr>
            <a:r>
              <a:t/>
            </a:r>
            <a:endParaRPr b="1" sz="3200">
              <a:solidFill>
                <a:srgbClr val="5AD0B8"/>
              </a:solidFill>
              <a:latin typeface="Calibri"/>
              <a:ea typeface="Calibri"/>
              <a:cs typeface="Calibri"/>
              <a:sym typeface="Calibri"/>
            </a:endParaRPr>
          </a:p>
          <a:p>
            <a:pPr indent="0" lvl="0" marL="0" rtl="0" algn="ctr">
              <a:spcBef>
                <a:spcPts val="0"/>
              </a:spcBef>
              <a:spcAft>
                <a:spcPts val="0"/>
              </a:spcAft>
              <a:buNone/>
            </a:pPr>
            <a:r>
              <a:rPr b="1" lang="en-US" sz="2700">
                <a:solidFill>
                  <a:schemeClr val="lt1"/>
                </a:solidFill>
                <a:latin typeface="Calibri"/>
                <a:ea typeface="Calibri"/>
                <a:cs typeface="Calibri"/>
                <a:sym typeface="Calibri"/>
              </a:rPr>
              <a:t>To learn more about B-WET visit: </a:t>
            </a:r>
            <a:endParaRPr b="1" sz="2700">
              <a:solidFill>
                <a:schemeClr val="lt1"/>
              </a:solidFill>
              <a:latin typeface="Calibri"/>
              <a:ea typeface="Calibri"/>
              <a:cs typeface="Calibri"/>
              <a:sym typeface="Calibri"/>
            </a:endParaRPr>
          </a:p>
          <a:p>
            <a:pPr indent="0" lvl="0" marL="0" rtl="0" algn="ctr">
              <a:spcBef>
                <a:spcPts val="0"/>
              </a:spcBef>
              <a:spcAft>
                <a:spcPts val="0"/>
              </a:spcAft>
              <a:buNone/>
            </a:pPr>
            <a:r>
              <a:rPr b="1" lang="en-US" sz="2800" u="sng">
                <a:solidFill>
                  <a:schemeClr val="hlink"/>
                </a:solidFill>
                <a:hlinkClick r:id="rId3"/>
              </a:rPr>
              <a:t>www.noaa.gov/office-education/bwet</a:t>
            </a:r>
            <a:r>
              <a:rPr b="1" lang="en-US" sz="2800">
                <a:solidFill>
                  <a:schemeClr val="lt1"/>
                </a:solidFill>
              </a:rPr>
              <a:t> </a:t>
            </a:r>
            <a:endParaRPr b="1" sz="2800">
              <a:solidFill>
                <a:schemeClr val="lt1"/>
              </a:solidFill>
            </a:endParaRPr>
          </a:p>
        </p:txBody>
      </p:sp>
      <p:pic>
        <p:nvPicPr>
          <p:cNvPr id="1330" name="Google Shape;1330;p166"/>
          <p:cNvPicPr preferRelativeResize="0"/>
          <p:nvPr/>
        </p:nvPicPr>
        <p:blipFill>
          <a:blip r:embed="rId4">
            <a:alphaModFix/>
          </a:blip>
          <a:stretch>
            <a:fillRect/>
          </a:stretch>
        </p:blipFill>
        <p:spPr>
          <a:xfrm>
            <a:off x="5410000" y="3067367"/>
            <a:ext cx="1177201" cy="1177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87" name="Shape 787"/>
        <p:cNvGrpSpPr/>
        <p:nvPr/>
      </p:nvGrpSpPr>
      <p:grpSpPr>
        <a:xfrm>
          <a:off x="0" y="0"/>
          <a:ext cx="0" cy="0"/>
          <a:chOff x="0" y="0"/>
          <a:chExt cx="0" cy="0"/>
        </a:xfrm>
      </p:grpSpPr>
      <p:pic>
        <p:nvPicPr>
          <p:cNvPr id="788" name="Google Shape;788;p104"/>
          <p:cNvPicPr preferRelativeResize="0"/>
          <p:nvPr/>
        </p:nvPicPr>
        <p:blipFill>
          <a:blip r:embed="rId3">
            <a:alphaModFix amt="80000"/>
          </a:blip>
          <a:stretch>
            <a:fillRect/>
          </a:stretch>
        </p:blipFill>
        <p:spPr>
          <a:xfrm>
            <a:off x="0" y="82625"/>
            <a:ext cx="12192000" cy="6927275"/>
          </a:xfrm>
          <a:prstGeom prst="rect">
            <a:avLst/>
          </a:prstGeom>
          <a:noFill/>
          <a:ln>
            <a:noFill/>
          </a:ln>
        </p:spPr>
      </p:pic>
      <p:pic>
        <p:nvPicPr>
          <p:cNvPr id="789" name="Google Shape;789;p104"/>
          <p:cNvPicPr preferRelativeResize="0"/>
          <p:nvPr/>
        </p:nvPicPr>
        <p:blipFill>
          <a:blip r:embed="rId4">
            <a:alphaModFix/>
          </a:blip>
          <a:stretch>
            <a:fillRect/>
          </a:stretch>
        </p:blipFill>
        <p:spPr>
          <a:xfrm>
            <a:off x="9022113" y="1396075"/>
            <a:ext cx="3190875" cy="4191000"/>
          </a:xfrm>
          <a:prstGeom prst="rect">
            <a:avLst/>
          </a:prstGeom>
          <a:noFill/>
          <a:ln>
            <a:noFill/>
          </a:ln>
        </p:spPr>
      </p:pic>
      <p:sp>
        <p:nvSpPr>
          <p:cNvPr id="790" name="Google Shape;790;p104"/>
          <p:cNvSpPr txBox="1"/>
          <p:nvPr/>
        </p:nvSpPr>
        <p:spPr>
          <a:xfrm>
            <a:off x="1157600" y="1033250"/>
            <a:ext cx="8066400" cy="4617900"/>
          </a:xfrm>
          <a:prstGeom prst="rect">
            <a:avLst/>
          </a:prstGeom>
          <a:noFill/>
          <a:ln>
            <a:noFill/>
          </a:ln>
          <a:effectLst>
            <a:outerShdw blurRad="57150" rotWithShape="0" algn="bl" dir="5400000" dist="19050">
              <a:srgbClr val="000000">
                <a:alpha val="38000"/>
              </a:srgbClr>
            </a:outerShdw>
          </a:effectLst>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b="1" lang="en-US" sz="3200">
                <a:solidFill>
                  <a:srgbClr val="0070C0"/>
                </a:solidFill>
                <a:highlight>
                  <a:srgbClr val="FFFF00"/>
                </a:highlight>
              </a:rPr>
              <a:t>River Basin</a:t>
            </a:r>
            <a:endParaRPr b="1" sz="3200">
              <a:solidFill>
                <a:srgbClr val="0070C0"/>
              </a:solidFill>
              <a:highlight>
                <a:srgbClr val="FFFF00"/>
              </a:highlight>
            </a:endParaRPr>
          </a:p>
          <a:p>
            <a:pPr indent="-419100" lvl="0" marL="457200" rtl="0" algn="l">
              <a:lnSpc>
                <a:spcPct val="90000"/>
              </a:lnSpc>
              <a:spcBef>
                <a:spcPts val="500"/>
              </a:spcBef>
              <a:spcAft>
                <a:spcPts val="0"/>
              </a:spcAft>
              <a:buClr>
                <a:schemeClr val="dk1"/>
              </a:buClr>
              <a:buSzPts val="3000"/>
              <a:buChar char="●"/>
            </a:pPr>
            <a:r>
              <a:rPr b="1" lang="en-US" sz="3000">
                <a:solidFill>
                  <a:schemeClr val="dk1"/>
                </a:solidFill>
              </a:rPr>
              <a:t>Large land area that is made up of many watersheds.</a:t>
            </a:r>
            <a:endParaRPr b="1" sz="3000">
              <a:solidFill>
                <a:schemeClr val="dk1"/>
              </a:solidFill>
            </a:endParaRPr>
          </a:p>
          <a:p>
            <a:pPr indent="-419100" lvl="0" marL="457200" rtl="0" algn="l">
              <a:lnSpc>
                <a:spcPct val="90000"/>
              </a:lnSpc>
              <a:spcBef>
                <a:spcPts val="0"/>
              </a:spcBef>
              <a:spcAft>
                <a:spcPts val="0"/>
              </a:spcAft>
              <a:buClr>
                <a:schemeClr val="dk1"/>
              </a:buClr>
              <a:buSzPts val="3000"/>
              <a:buChar char="●"/>
            </a:pPr>
            <a:r>
              <a:rPr b="1" lang="en-US" sz="3000">
                <a:solidFill>
                  <a:schemeClr val="dk1"/>
                </a:solidFill>
              </a:rPr>
              <a:t>The BIG picture!</a:t>
            </a:r>
            <a:endParaRPr b="1" sz="3000">
              <a:solidFill>
                <a:schemeClr val="dk1"/>
              </a:solidFill>
            </a:endParaRPr>
          </a:p>
          <a:p>
            <a:pPr indent="0" lvl="0" marL="0" rtl="0" algn="l">
              <a:lnSpc>
                <a:spcPct val="90000"/>
              </a:lnSpc>
              <a:spcBef>
                <a:spcPts val="1000"/>
              </a:spcBef>
              <a:spcAft>
                <a:spcPts val="0"/>
              </a:spcAft>
              <a:buNone/>
            </a:pPr>
            <a:r>
              <a:rPr b="1" lang="en-US" sz="3200">
                <a:solidFill>
                  <a:srgbClr val="0070C0"/>
                </a:solidFill>
                <a:highlight>
                  <a:srgbClr val="FFFF00"/>
                </a:highlight>
              </a:rPr>
              <a:t>Watershed</a:t>
            </a:r>
            <a:endParaRPr b="1" sz="3200">
              <a:solidFill>
                <a:srgbClr val="0070C0"/>
              </a:solidFill>
              <a:highlight>
                <a:srgbClr val="FFFF00"/>
              </a:highlight>
            </a:endParaRPr>
          </a:p>
          <a:p>
            <a:pPr indent="-419100" lvl="0" marL="457200" rtl="0" algn="l">
              <a:lnSpc>
                <a:spcPct val="90000"/>
              </a:lnSpc>
              <a:spcBef>
                <a:spcPts val="500"/>
              </a:spcBef>
              <a:spcAft>
                <a:spcPts val="0"/>
              </a:spcAft>
              <a:buClr>
                <a:schemeClr val="dk1"/>
              </a:buClr>
              <a:buSzPts val="3000"/>
              <a:buChar char="●"/>
            </a:pPr>
            <a:r>
              <a:rPr b="1" lang="en-US" sz="3000">
                <a:solidFill>
                  <a:schemeClr val="dk1"/>
                </a:solidFill>
              </a:rPr>
              <a:t>Land area from which surface runoff drains into a stream, lake, reservoir, or other body of water.</a:t>
            </a:r>
            <a:endParaRPr b="1" sz="3000">
              <a:solidFill>
                <a:schemeClr val="dk1"/>
              </a:solidFill>
            </a:endParaRPr>
          </a:p>
          <a:p>
            <a:pPr indent="-419100" lvl="0" marL="457200" rtl="0" algn="l">
              <a:lnSpc>
                <a:spcPct val="90000"/>
              </a:lnSpc>
              <a:spcBef>
                <a:spcPts val="0"/>
              </a:spcBef>
              <a:spcAft>
                <a:spcPts val="0"/>
              </a:spcAft>
              <a:buClr>
                <a:schemeClr val="dk1"/>
              </a:buClr>
              <a:buSzPts val="3000"/>
              <a:buChar char="●"/>
            </a:pPr>
            <a:r>
              <a:rPr b="1" lang="en-US" sz="3000">
                <a:solidFill>
                  <a:schemeClr val="dk1"/>
                </a:solidFill>
              </a:rPr>
              <a:t>A smaller snapshot!</a:t>
            </a:r>
            <a:endParaRPr b="1" sz="3000">
              <a:solidFill>
                <a:schemeClr val="dk1"/>
              </a:solidFill>
            </a:endParaRPr>
          </a:p>
        </p:txBody>
      </p:sp>
      <p:sp>
        <p:nvSpPr>
          <p:cNvPr id="791" name="Google Shape;791;p104"/>
          <p:cNvSpPr txBox="1"/>
          <p:nvPr>
            <p:ph idx="4294967295" type="title"/>
          </p:nvPr>
        </p:nvSpPr>
        <p:spPr>
          <a:xfrm>
            <a:off x="550100" y="376925"/>
            <a:ext cx="7669500" cy="730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Palatino Linotype"/>
              <a:buNone/>
            </a:pPr>
            <a:r>
              <a:rPr b="1" lang="en-US" sz="3800">
                <a:solidFill>
                  <a:srgbClr val="31538F"/>
                </a:solidFill>
                <a:latin typeface="Arial"/>
                <a:ea typeface="Arial"/>
                <a:cs typeface="Arial"/>
                <a:sym typeface="Arial"/>
              </a:rPr>
              <a:t>River Basin or Watershed?</a:t>
            </a:r>
            <a:endParaRPr b="1" sz="3800">
              <a:solidFill>
                <a:srgbClr val="31538F"/>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34" name="Shape 1334"/>
        <p:cNvGrpSpPr/>
        <p:nvPr/>
      </p:nvGrpSpPr>
      <p:grpSpPr>
        <a:xfrm>
          <a:off x="0" y="0"/>
          <a:ext cx="0" cy="0"/>
          <a:chOff x="0" y="0"/>
          <a:chExt cx="0" cy="0"/>
        </a:xfrm>
      </p:grpSpPr>
      <p:sp>
        <p:nvSpPr>
          <p:cNvPr id="1335" name="Google Shape;1335;p167"/>
          <p:cNvSpPr txBox="1"/>
          <p:nvPr/>
        </p:nvSpPr>
        <p:spPr>
          <a:xfrm>
            <a:off x="159000" y="2195050"/>
            <a:ext cx="11565000" cy="4047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200"/>
              <a:t>The Chesapeake Bay Program has developed a suite of resources to help!</a:t>
            </a:r>
            <a:endParaRPr sz="3200"/>
          </a:p>
          <a:p>
            <a:pPr indent="0" lvl="0" marL="0" rtl="0" algn="ctr">
              <a:spcBef>
                <a:spcPts val="0"/>
              </a:spcBef>
              <a:spcAft>
                <a:spcPts val="0"/>
              </a:spcAft>
              <a:buNone/>
            </a:pPr>
            <a:r>
              <a:t/>
            </a:r>
            <a:endParaRPr b="1" sz="3200">
              <a:solidFill>
                <a:srgbClr val="31538F"/>
              </a:solidFill>
            </a:endParaRPr>
          </a:p>
          <a:p>
            <a:pPr indent="-482600" lvl="0" marL="609600" rtl="0" algn="l">
              <a:spcBef>
                <a:spcPts val="0"/>
              </a:spcBef>
              <a:spcAft>
                <a:spcPts val="0"/>
              </a:spcAft>
              <a:buClr>
                <a:srgbClr val="000000"/>
              </a:buClr>
              <a:buSzPts val="2800"/>
              <a:buFont typeface="Arial"/>
              <a:buChar char="▸"/>
            </a:pPr>
            <a:r>
              <a:rPr lang="en-US" sz="2800"/>
              <a:t>Educator’s Guide to the MWEE</a:t>
            </a:r>
            <a:endParaRPr sz="2800"/>
          </a:p>
          <a:p>
            <a:pPr indent="-482600" lvl="0" marL="609600" rtl="0" algn="l">
              <a:spcBef>
                <a:spcPts val="0"/>
              </a:spcBef>
              <a:spcAft>
                <a:spcPts val="0"/>
              </a:spcAft>
              <a:buClr>
                <a:srgbClr val="000000"/>
              </a:buClr>
              <a:buSzPts val="2800"/>
              <a:buFont typeface="Arial"/>
              <a:buChar char="▸"/>
            </a:pPr>
            <a:r>
              <a:rPr lang="en-US" sz="2800"/>
              <a:t>MWEE 101 Online Course*</a:t>
            </a:r>
            <a:endParaRPr i="1" sz="2800"/>
          </a:p>
          <a:p>
            <a:pPr indent="-482600" lvl="0" marL="609600" rtl="0" algn="l">
              <a:spcBef>
                <a:spcPts val="0"/>
              </a:spcBef>
              <a:spcAft>
                <a:spcPts val="0"/>
              </a:spcAft>
              <a:buClr>
                <a:srgbClr val="000000"/>
              </a:buClr>
              <a:buSzPts val="2800"/>
              <a:buFont typeface="Arial"/>
              <a:buChar char="▸"/>
            </a:pPr>
            <a:r>
              <a:rPr lang="en-US" sz="2800"/>
              <a:t>Facilitator’s Guide to MWEE Training</a:t>
            </a:r>
            <a:endParaRPr sz="2800"/>
          </a:p>
          <a:p>
            <a:pPr indent="0" lvl="0" marL="609600" rtl="0" algn="l">
              <a:spcBef>
                <a:spcPts val="0"/>
              </a:spcBef>
              <a:spcAft>
                <a:spcPts val="0"/>
              </a:spcAft>
              <a:buNone/>
            </a:pPr>
            <a:r>
              <a:t/>
            </a:r>
            <a:endParaRPr sz="2800"/>
          </a:p>
          <a:p>
            <a:pPr indent="0" lvl="0" marL="609600" rtl="0" algn="l">
              <a:spcBef>
                <a:spcPts val="0"/>
              </a:spcBef>
              <a:spcAft>
                <a:spcPts val="0"/>
              </a:spcAft>
              <a:buNone/>
            </a:pPr>
            <a:r>
              <a:rPr lang="en-US" sz="2800"/>
              <a:t>Access all of these resources (and more) at </a:t>
            </a:r>
            <a:r>
              <a:rPr lang="en-US" sz="2800" u="sng">
                <a:solidFill>
                  <a:srgbClr val="0070C0"/>
                </a:solidFill>
                <a:hlinkClick r:id="rId3">
                  <a:extLst>
                    <a:ext uri="{A12FA001-AC4F-418D-AE19-62706E023703}">
                      <ahyp:hlinkClr val="tx"/>
                    </a:ext>
                  </a:extLst>
                </a:hlinkClick>
              </a:rPr>
              <a:t>www.baybackpack.com</a:t>
            </a:r>
            <a:endParaRPr sz="2800">
              <a:solidFill>
                <a:srgbClr val="0070C0"/>
              </a:solidFill>
            </a:endParaRPr>
          </a:p>
          <a:p>
            <a:pPr indent="0" lvl="0" marL="609600" rtl="0" algn="l">
              <a:spcBef>
                <a:spcPts val="0"/>
              </a:spcBef>
              <a:spcAft>
                <a:spcPts val="0"/>
              </a:spcAft>
              <a:buNone/>
            </a:pPr>
            <a:r>
              <a:t/>
            </a:r>
            <a:endParaRPr b="1" sz="2800"/>
          </a:p>
        </p:txBody>
      </p:sp>
      <p:sp>
        <p:nvSpPr>
          <p:cNvPr id="1336" name="Google Shape;1336;p167"/>
          <p:cNvSpPr txBox="1"/>
          <p:nvPr/>
        </p:nvSpPr>
        <p:spPr>
          <a:xfrm>
            <a:off x="159150" y="475800"/>
            <a:ext cx="11565000" cy="1285800"/>
          </a:xfrm>
          <a:prstGeom prst="rect">
            <a:avLst/>
          </a:prstGeom>
          <a:noFill/>
          <a:ln>
            <a:noFill/>
          </a:ln>
        </p:spPr>
        <p:txBody>
          <a:bodyPr anchorCtr="0" anchor="b" bIns="121900" lIns="121900" spcFirstLastPara="1" rIns="121900" wrap="square" tIns="121900">
            <a:noAutofit/>
          </a:bodyPr>
          <a:lstStyle/>
          <a:p>
            <a:pPr indent="0" lvl="0" marL="0" rtl="0" algn="ctr">
              <a:spcBef>
                <a:spcPts val="0"/>
              </a:spcBef>
              <a:spcAft>
                <a:spcPts val="0"/>
              </a:spcAft>
              <a:buNone/>
            </a:pPr>
            <a:r>
              <a:rPr b="1" lang="en-US" sz="3600">
                <a:solidFill>
                  <a:srgbClr val="31538F"/>
                </a:solidFill>
              </a:rPr>
              <a:t>Ready to create your first MWEE? </a:t>
            </a:r>
            <a:endParaRPr b="1" sz="3600">
              <a:solidFill>
                <a:srgbClr val="31538F"/>
              </a:solidFill>
            </a:endParaRPr>
          </a:p>
          <a:p>
            <a:pPr indent="0" lvl="0" marL="0" rtl="0" algn="ctr">
              <a:spcBef>
                <a:spcPts val="0"/>
              </a:spcBef>
              <a:spcAft>
                <a:spcPts val="0"/>
              </a:spcAft>
              <a:buNone/>
            </a:pPr>
            <a:r>
              <a:rPr b="1" lang="en-US" sz="3600">
                <a:solidFill>
                  <a:srgbClr val="31538F"/>
                </a:solidFill>
              </a:rPr>
              <a:t>Ready to take an existing MWEE to the next level? </a:t>
            </a:r>
            <a:endParaRPr b="1" sz="3600">
              <a:solidFill>
                <a:srgbClr val="31538F"/>
              </a:solidFill>
            </a:endParaRPr>
          </a:p>
        </p:txBody>
      </p:sp>
      <p:sp>
        <p:nvSpPr>
          <p:cNvPr id="1337" name="Google Shape;1337;p167"/>
          <p:cNvSpPr txBox="1"/>
          <p:nvPr/>
        </p:nvSpPr>
        <p:spPr>
          <a:xfrm>
            <a:off x="8050000" y="6281867"/>
            <a:ext cx="3999900" cy="4449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b="1" i="1" lang="en-US" sz="1600">
                <a:solidFill>
                  <a:schemeClr val="lt1"/>
                </a:solidFill>
                <a:latin typeface="Calibri"/>
                <a:ea typeface="Calibri"/>
                <a:cs typeface="Calibri"/>
                <a:sym typeface="Calibri"/>
              </a:rPr>
              <a:t>*Act 48 hours available</a:t>
            </a:r>
            <a:endParaRPr sz="19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42" name="Shape 1342"/>
        <p:cNvGrpSpPr/>
        <p:nvPr/>
      </p:nvGrpSpPr>
      <p:grpSpPr>
        <a:xfrm>
          <a:off x="0" y="0"/>
          <a:ext cx="0" cy="0"/>
          <a:chOff x="0" y="0"/>
          <a:chExt cx="0" cy="0"/>
        </a:xfrm>
      </p:grpSpPr>
      <p:sp>
        <p:nvSpPr>
          <p:cNvPr id="1343" name="Google Shape;1343;p168"/>
          <p:cNvSpPr txBox="1"/>
          <p:nvPr/>
        </p:nvSpPr>
        <p:spPr>
          <a:xfrm>
            <a:off x="2437300" y="2437325"/>
            <a:ext cx="7203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400">
                <a:solidFill>
                  <a:schemeClr val="dk1"/>
                </a:solidFill>
              </a:rPr>
              <a:t>Additional optional slides</a:t>
            </a:r>
            <a:endParaRPr sz="440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47" name="Shape 1347"/>
        <p:cNvGrpSpPr/>
        <p:nvPr/>
      </p:nvGrpSpPr>
      <p:grpSpPr>
        <a:xfrm>
          <a:off x="0" y="0"/>
          <a:ext cx="0" cy="0"/>
          <a:chOff x="0" y="0"/>
          <a:chExt cx="0" cy="0"/>
        </a:xfrm>
      </p:grpSpPr>
      <p:sp>
        <p:nvSpPr>
          <p:cNvPr id="1348" name="Google Shape;1348;p169"/>
          <p:cNvSpPr txBox="1"/>
          <p:nvPr>
            <p:ph type="title"/>
          </p:nvPr>
        </p:nvSpPr>
        <p:spPr>
          <a:xfrm>
            <a:off x="1827183" y="222972"/>
            <a:ext cx="8469900" cy="1143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Century Gothic"/>
              <a:buNone/>
            </a:pPr>
            <a:r>
              <a:rPr b="0" i="0" lang="en-US" sz="3600" u="none" cap="none" strike="noStrike">
                <a:solidFill>
                  <a:srgbClr val="000000"/>
                </a:solidFill>
                <a:latin typeface="Century Gothic"/>
                <a:ea typeface="Century Gothic"/>
                <a:cs typeface="Century Gothic"/>
                <a:sym typeface="Century Gothic"/>
              </a:rPr>
              <a:t>PENNSYLVANIA &amp; THE CHESAPEAKE </a:t>
            </a:r>
            <a:endParaRPr b="0" i="0" sz="2800" u="none" cap="none" strike="noStrike">
              <a:solidFill>
                <a:srgbClr val="000000"/>
              </a:solidFill>
              <a:latin typeface="Century Gothic"/>
              <a:ea typeface="Century Gothic"/>
              <a:cs typeface="Century Gothic"/>
              <a:sym typeface="Century Gothic"/>
            </a:endParaRPr>
          </a:p>
        </p:txBody>
      </p:sp>
      <p:sp>
        <p:nvSpPr>
          <p:cNvPr id="1349" name="Google Shape;1349;p169"/>
          <p:cNvSpPr txBox="1"/>
          <p:nvPr>
            <p:ph idx="1" type="body"/>
          </p:nvPr>
        </p:nvSpPr>
        <p:spPr>
          <a:xfrm>
            <a:off x="938254" y="1629410"/>
            <a:ext cx="4696500" cy="435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Noto Sans Symbols"/>
              <a:buNone/>
            </a:pPr>
            <a:r>
              <a:rPr b="0" i="0" lang="en-US" sz="2000" u="none" cap="none" strike="noStrike">
                <a:solidFill>
                  <a:srgbClr val="000000"/>
                </a:solidFill>
                <a:latin typeface="Century Gothic"/>
                <a:ea typeface="Century Gothic"/>
                <a:cs typeface="Century Gothic"/>
                <a:sym typeface="Century Gothic"/>
              </a:rPr>
              <a:t>Although Pennsylvania doesn't border the Chesapeake Bay, more than half of the state lies within the Chesapeake Bay Watershed. </a:t>
            </a:r>
            <a:endParaRPr b="0" i="0" sz="1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1000"/>
              </a:spcBef>
              <a:spcAft>
                <a:spcPts val="0"/>
              </a:spcAft>
              <a:buClr>
                <a:schemeClr val="lt1"/>
              </a:buClr>
              <a:buSzPts val="1600"/>
              <a:buFont typeface="Noto Sans Symbols"/>
              <a:buNone/>
            </a:pPr>
            <a:r>
              <a:rPr b="0" i="0" lang="en-US" sz="2000" u="none" cap="none" strike="noStrike">
                <a:solidFill>
                  <a:srgbClr val="000000"/>
                </a:solidFill>
                <a:latin typeface="Century Gothic"/>
                <a:ea typeface="Century Gothic"/>
                <a:cs typeface="Century Gothic"/>
                <a:sym typeface="Century Gothic"/>
              </a:rPr>
              <a:t>The Susquehanna River basin is the largest tributary of the Chesapeake Bay. </a:t>
            </a:r>
            <a:endParaRPr b="0" i="0" sz="1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1000"/>
              </a:spcBef>
              <a:spcAft>
                <a:spcPts val="0"/>
              </a:spcAft>
              <a:buClr>
                <a:schemeClr val="lt1"/>
              </a:buClr>
              <a:buSzPts val="1600"/>
              <a:buFont typeface="Noto Sans Symbols"/>
              <a:buNone/>
            </a:pPr>
            <a:r>
              <a:rPr b="0" i="0" lang="en-US" sz="2000" u="none" cap="none" strike="noStrike">
                <a:solidFill>
                  <a:srgbClr val="000000"/>
                </a:solidFill>
                <a:latin typeface="Century Gothic"/>
                <a:ea typeface="Century Gothic"/>
                <a:cs typeface="Century Gothic"/>
                <a:sym typeface="Century Gothic"/>
              </a:rPr>
              <a:t>From its start near Cooperstown, New York, the river flows over 400 miles and empties into the northern portion of the Chesapeake Bay in Maryland.</a:t>
            </a:r>
            <a:endParaRPr b="0" i="0" sz="2000" u="none" cap="none" strike="noStrike">
              <a:solidFill>
                <a:srgbClr val="000000"/>
              </a:solidFill>
              <a:latin typeface="Century Gothic"/>
              <a:ea typeface="Century Gothic"/>
              <a:cs typeface="Century Gothic"/>
              <a:sym typeface="Century Gothic"/>
            </a:endParaRPr>
          </a:p>
        </p:txBody>
      </p:sp>
      <p:sp>
        <p:nvSpPr>
          <p:cNvPr id="1350" name="Google Shape;1350;p169"/>
          <p:cNvSpPr/>
          <p:nvPr/>
        </p:nvSpPr>
        <p:spPr>
          <a:xfrm>
            <a:off x="353113" y="300230"/>
            <a:ext cx="11418000" cy="6244500"/>
          </a:xfrm>
          <a:prstGeom prst="rect">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latin typeface="Century Gothic"/>
              <a:ea typeface="Century Gothic"/>
              <a:cs typeface="Century Gothic"/>
              <a:sym typeface="Century Gothic"/>
            </a:endParaRPr>
          </a:p>
        </p:txBody>
      </p:sp>
      <p:pic>
        <p:nvPicPr>
          <p:cNvPr id="1351" name="Google Shape;1351;p169"/>
          <p:cNvPicPr preferRelativeResize="0"/>
          <p:nvPr/>
        </p:nvPicPr>
        <p:blipFill rotWithShape="1">
          <a:blip r:embed="rId3">
            <a:alphaModFix/>
          </a:blip>
          <a:srcRect b="8995" l="2389" r="2417" t="2202"/>
          <a:stretch/>
        </p:blipFill>
        <p:spPr>
          <a:xfrm>
            <a:off x="6062097" y="1420402"/>
            <a:ext cx="3952278" cy="477046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55" name="Shape 1355"/>
        <p:cNvGrpSpPr/>
        <p:nvPr/>
      </p:nvGrpSpPr>
      <p:grpSpPr>
        <a:xfrm>
          <a:off x="0" y="0"/>
          <a:ext cx="0" cy="0"/>
          <a:chOff x="0" y="0"/>
          <a:chExt cx="0" cy="0"/>
        </a:xfrm>
      </p:grpSpPr>
      <p:sp>
        <p:nvSpPr>
          <p:cNvPr id="1356" name="Google Shape;1356;p170"/>
          <p:cNvSpPr txBox="1"/>
          <p:nvPr>
            <p:ph type="title"/>
          </p:nvPr>
        </p:nvSpPr>
        <p:spPr>
          <a:xfrm>
            <a:off x="97293" y="18342"/>
            <a:ext cx="10232100" cy="859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i="0" lang="en-US" sz="3000" u="none" cap="none" strike="noStrike">
                <a:solidFill>
                  <a:schemeClr val="dk1"/>
                </a:solidFill>
                <a:latin typeface="Arial"/>
                <a:ea typeface="Arial"/>
                <a:cs typeface="Arial"/>
                <a:sym typeface="Arial"/>
              </a:rPr>
              <a:t>Visualizing PA’s Water Resources</a:t>
            </a:r>
            <a:br>
              <a:rPr b="1" i="0" lang="en-US" sz="3000" u="none" cap="none" strike="noStrike">
                <a:solidFill>
                  <a:schemeClr val="dk1"/>
                </a:solidFill>
                <a:latin typeface="Arial"/>
                <a:ea typeface="Arial"/>
                <a:cs typeface="Arial"/>
                <a:sym typeface="Arial"/>
              </a:rPr>
            </a:br>
            <a:r>
              <a:rPr b="1" i="0" lang="en-US" sz="3000" u="none" cap="none" strike="noStrike">
                <a:solidFill>
                  <a:schemeClr val="dk1"/>
                </a:solidFill>
                <a:latin typeface="Arial"/>
                <a:ea typeface="Arial"/>
                <a:cs typeface="Arial"/>
                <a:sym typeface="Arial"/>
              </a:rPr>
              <a:t> </a:t>
            </a:r>
            <a:r>
              <a:rPr b="1" i="0" lang="en-US" sz="3000" u="none" cap="none" strike="noStrike">
                <a:solidFill>
                  <a:srgbClr val="000080"/>
                </a:solidFill>
                <a:latin typeface="Arial"/>
                <a:ea typeface="Arial"/>
                <a:cs typeface="Arial"/>
                <a:sym typeface="Arial"/>
              </a:rPr>
              <a:t>-</a:t>
            </a:r>
            <a:r>
              <a:rPr b="1" i="0" lang="en-US" sz="3000" u="none" cap="none" strike="noStrike">
                <a:solidFill>
                  <a:schemeClr val="dk1"/>
                </a:solidFill>
                <a:latin typeface="Arial"/>
                <a:ea typeface="Arial"/>
                <a:cs typeface="Arial"/>
                <a:sym typeface="Arial"/>
              </a:rPr>
              <a:t> </a:t>
            </a:r>
            <a:r>
              <a:rPr b="1" i="0" lang="en-US" sz="3000" u="none" cap="none" strike="noStrike">
                <a:solidFill>
                  <a:srgbClr val="000080"/>
                </a:solidFill>
                <a:latin typeface="Arial"/>
                <a:ea typeface="Arial"/>
                <a:cs typeface="Arial"/>
                <a:sym typeface="Arial"/>
              </a:rPr>
              <a:t>Chesapeake Bay Nutrient &amp; Sediment</a:t>
            </a:r>
            <a:endParaRPr b="1" i="0" sz="3000" u="none" cap="none" strike="noStrike">
              <a:solidFill>
                <a:schemeClr val="dk1"/>
              </a:solidFill>
              <a:latin typeface="Arial"/>
              <a:ea typeface="Arial"/>
              <a:cs typeface="Arial"/>
              <a:sym typeface="Arial"/>
            </a:endParaRPr>
          </a:p>
        </p:txBody>
      </p:sp>
      <p:pic>
        <p:nvPicPr>
          <p:cNvPr descr="https://md.water.usgs.gov/publications/wrir-99-4054/html/fig8.gif" id="1357" name="Google Shape;1357;p170"/>
          <p:cNvPicPr preferRelativeResize="0"/>
          <p:nvPr>
            <p:ph idx="2" type="chart"/>
          </p:nvPr>
        </p:nvPicPr>
        <p:blipFill rotWithShape="1">
          <a:blip r:embed="rId3">
            <a:alphaModFix/>
          </a:blip>
          <a:srcRect b="10785" l="0" r="0" t="0"/>
          <a:stretch/>
        </p:blipFill>
        <p:spPr>
          <a:xfrm>
            <a:off x="957943" y="1115832"/>
            <a:ext cx="4754700" cy="4938000"/>
          </a:xfrm>
          <a:prstGeom prst="rect">
            <a:avLst/>
          </a:prstGeom>
          <a:noFill/>
          <a:ln>
            <a:noFill/>
          </a:ln>
        </p:spPr>
      </p:pic>
      <p:pic>
        <p:nvPicPr>
          <p:cNvPr descr="https://chesapeake.usgs.gov/images/ss-gellisbrakebill/fig1.jpg" id="1358" name="Google Shape;1358;p170"/>
          <p:cNvPicPr preferRelativeResize="0"/>
          <p:nvPr/>
        </p:nvPicPr>
        <p:blipFill rotWithShape="1">
          <a:blip r:embed="rId4">
            <a:alphaModFix/>
          </a:blip>
          <a:srcRect b="8933" l="0" r="0" t="0"/>
          <a:stretch/>
        </p:blipFill>
        <p:spPr>
          <a:xfrm>
            <a:off x="6095998" y="1055862"/>
            <a:ext cx="4781658" cy="529096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63" name="Shape 1363"/>
        <p:cNvGrpSpPr/>
        <p:nvPr/>
      </p:nvGrpSpPr>
      <p:grpSpPr>
        <a:xfrm>
          <a:off x="0" y="0"/>
          <a:ext cx="0" cy="0"/>
          <a:chOff x="0" y="0"/>
          <a:chExt cx="0" cy="0"/>
        </a:xfrm>
      </p:grpSpPr>
      <p:sp>
        <p:nvSpPr>
          <p:cNvPr id="1364" name="Google Shape;1364;p171"/>
          <p:cNvSpPr txBox="1"/>
          <p:nvPr>
            <p:ph type="title"/>
          </p:nvPr>
        </p:nvSpPr>
        <p:spPr>
          <a:xfrm>
            <a:off x="1049550" y="2575"/>
            <a:ext cx="10232100" cy="1368600"/>
          </a:xfrm>
          <a:prstGeom prst="rect">
            <a:avLst/>
          </a:prstGeom>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lang="en-US" sz="3600">
                <a:solidFill>
                  <a:srgbClr val="31538F"/>
                </a:solidFill>
              </a:rPr>
              <a:t>Susquehanna River Has a Major Influence on Chesapeake Bay Water Quality</a:t>
            </a:r>
            <a:endParaRPr sz="3600">
              <a:solidFill>
                <a:srgbClr val="31538F"/>
              </a:solidFill>
            </a:endParaRPr>
          </a:p>
        </p:txBody>
      </p:sp>
      <p:pic>
        <p:nvPicPr>
          <p:cNvPr id="1365" name="Google Shape;1365;p171"/>
          <p:cNvPicPr preferRelativeResize="0"/>
          <p:nvPr/>
        </p:nvPicPr>
        <p:blipFill>
          <a:blip r:embed="rId3">
            <a:alphaModFix/>
          </a:blip>
          <a:stretch>
            <a:fillRect/>
          </a:stretch>
        </p:blipFill>
        <p:spPr>
          <a:xfrm>
            <a:off x="390175" y="1671425"/>
            <a:ext cx="6396725" cy="4374800"/>
          </a:xfrm>
          <a:prstGeom prst="rect">
            <a:avLst/>
          </a:prstGeom>
          <a:noFill/>
          <a:ln>
            <a:noFill/>
          </a:ln>
        </p:spPr>
      </p:pic>
      <p:pic>
        <p:nvPicPr>
          <p:cNvPr id="1366" name="Google Shape;1366;p171"/>
          <p:cNvPicPr preferRelativeResize="0"/>
          <p:nvPr/>
        </p:nvPicPr>
        <p:blipFill>
          <a:blip r:embed="rId4">
            <a:alphaModFix/>
          </a:blip>
          <a:stretch>
            <a:fillRect/>
          </a:stretch>
        </p:blipFill>
        <p:spPr>
          <a:xfrm>
            <a:off x="6962425" y="1201150"/>
            <a:ext cx="4473325" cy="4899251"/>
          </a:xfrm>
          <a:prstGeom prst="rect">
            <a:avLst/>
          </a:prstGeom>
          <a:noFill/>
          <a:ln>
            <a:noFill/>
          </a:ln>
        </p:spPr>
      </p:pic>
      <p:pic>
        <p:nvPicPr>
          <p:cNvPr id="1367" name="Google Shape;1367;p171"/>
          <p:cNvPicPr preferRelativeResize="0"/>
          <p:nvPr/>
        </p:nvPicPr>
        <p:blipFill>
          <a:blip r:embed="rId5">
            <a:alphaModFix/>
          </a:blip>
          <a:stretch>
            <a:fillRect/>
          </a:stretch>
        </p:blipFill>
        <p:spPr>
          <a:xfrm>
            <a:off x="152400" y="6346481"/>
            <a:ext cx="1672969" cy="35911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72" name="Shape 1372"/>
        <p:cNvGrpSpPr/>
        <p:nvPr/>
      </p:nvGrpSpPr>
      <p:grpSpPr>
        <a:xfrm>
          <a:off x="0" y="0"/>
          <a:ext cx="0" cy="0"/>
          <a:chOff x="0" y="0"/>
          <a:chExt cx="0" cy="0"/>
        </a:xfrm>
      </p:grpSpPr>
      <p:sp>
        <p:nvSpPr>
          <p:cNvPr id="1373" name="Google Shape;1373;p172"/>
          <p:cNvSpPr txBox="1"/>
          <p:nvPr>
            <p:ph type="title"/>
          </p:nvPr>
        </p:nvSpPr>
        <p:spPr>
          <a:xfrm>
            <a:off x="462175" y="43625"/>
            <a:ext cx="11481600" cy="1189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Palatino Linotype"/>
              <a:buNone/>
            </a:pPr>
            <a:r>
              <a:rPr b="1" lang="en-US" sz="3600">
                <a:solidFill>
                  <a:srgbClr val="31538F"/>
                </a:solidFill>
                <a:latin typeface="Arial"/>
                <a:ea typeface="Arial"/>
                <a:cs typeface="Arial"/>
                <a:sym typeface="Arial"/>
              </a:rPr>
              <a:t>Delaware River Basin Conservation Act (DRBCA) &amp; </a:t>
            </a:r>
            <a:endParaRPr b="1" sz="3600">
              <a:solidFill>
                <a:srgbClr val="31538F"/>
              </a:solidFill>
              <a:latin typeface="Arial"/>
              <a:ea typeface="Arial"/>
              <a:cs typeface="Arial"/>
              <a:sym typeface="Arial"/>
            </a:endParaRPr>
          </a:p>
          <a:p>
            <a:pPr indent="0" lvl="0" marL="0" rtl="0" algn="ctr">
              <a:lnSpc>
                <a:spcPct val="100000"/>
              </a:lnSpc>
              <a:spcBef>
                <a:spcPts val="0"/>
              </a:spcBef>
              <a:spcAft>
                <a:spcPts val="0"/>
              </a:spcAft>
              <a:buClr>
                <a:schemeClr val="dk2"/>
              </a:buClr>
              <a:buSzPts val="2800"/>
              <a:buFont typeface="Palatino Linotype"/>
              <a:buNone/>
            </a:pPr>
            <a:r>
              <a:rPr b="1" lang="en-US" sz="3600">
                <a:solidFill>
                  <a:srgbClr val="31538F"/>
                </a:solidFill>
                <a:latin typeface="Arial"/>
                <a:ea typeface="Arial"/>
                <a:cs typeface="Arial"/>
                <a:sym typeface="Arial"/>
              </a:rPr>
              <a:t>Delaware River Basin Commission</a:t>
            </a:r>
            <a:endParaRPr b="1" sz="3600">
              <a:solidFill>
                <a:srgbClr val="31538F"/>
              </a:solidFill>
              <a:latin typeface="Arial"/>
              <a:ea typeface="Arial"/>
              <a:cs typeface="Arial"/>
              <a:sym typeface="Arial"/>
            </a:endParaRPr>
          </a:p>
        </p:txBody>
      </p:sp>
      <p:sp>
        <p:nvSpPr>
          <p:cNvPr id="1374" name="Google Shape;1374;p172"/>
          <p:cNvSpPr txBox="1"/>
          <p:nvPr>
            <p:ph idx="1" type="body"/>
          </p:nvPr>
        </p:nvSpPr>
        <p:spPr>
          <a:xfrm>
            <a:off x="818525" y="1504325"/>
            <a:ext cx="10574400" cy="4234500"/>
          </a:xfrm>
          <a:prstGeom prst="rect">
            <a:avLst/>
          </a:prstGeom>
          <a:noFill/>
          <a:ln>
            <a:noFill/>
          </a:ln>
        </p:spPr>
        <p:txBody>
          <a:bodyPr anchorCtr="0" anchor="t" bIns="45700" lIns="91425" spcFirstLastPara="1" rIns="91425" wrap="square" tIns="45700">
            <a:noAutofit/>
          </a:bodyPr>
          <a:lstStyle/>
          <a:p>
            <a:pPr indent="0" lvl="0" marL="0" rtl="0" algn="ctr">
              <a:spcBef>
                <a:spcPts val="360"/>
              </a:spcBef>
              <a:spcAft>
                <a:spcPts val="0"/>
              </a:spcAft>
              <a:buClr>
                <a:schemeClr val="dk1"/>
              </a:buClr>
              <a:buSzPts val="1100"/>
              <a:buFont typeface="Arial"/>
              <a:buNone/>
            </a:pPr>
            <a:r>
              <a:t/>
            </a:r>
            <a:endParaRPr/>
          </a:p>
          <a:p>
            <a:pPr indent="0" lvl="0" marL="0" rtl="0" algn="l">
              <a:spcBef>
                <a:spcPts val="360"/>
              </a:spcBef>
              <a:spcAft>
                <a:spcPts val="0"/>
              </a:spcAft>
              <a:buClr>
                <a:srgbClr val="7F7F7F"/>
              </a:buClr>
              <a:buSzPts val="1600"/>
              <a:buNone/>
            </a:pPr>
            <a:r>
              <a:t/>
            </a:r>
            <a:endParaRPr/>
          </a:p>
        </p:txBody>
      </p:sp>
      <p:sp>
        <p:nvSpPr>
          <p:cNvPr id="1375" name="Google Shape;1375;p172"/>
          <p:cNvSpPr txBox="1"/>
          <p:nvPr/>
        </p:nvSpPr>
        <p:spPr>
          <a:xfrm>
            <a:off x="228600" y="1307350"/>
            <a:ext cx="8577000" cy="5474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dk1"/>
              </a:buClr>
              <a:buSzPts val="2400"/>
              <a:buAutoNum type="arabicPeriod"/>
            </a:pPr>
            <a:r>
              <a:rPr lang="en-US" sz="2400">
                <a:solidFill>
                  <a:schemeClr val="dk1"/>
                </a:solidFill>
              </a:rPr>
              <a:t>2016 Federal act providing technical support and modest funding for local conservation efforts.</a:t>
            </a:r>
            <a:endParaRPr sz="2400">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lang="en-US" sz="2400">
                <a:solidFill>
                  <a:schemeClr val="dk1"/>
                </a:solidFill>
              </a:rPr>
              <a:t>2019 proclamation signed by governors of NJ, PA, and DE</a:t>
            </a:r>
            <a:endParaRPr sz="2400">
              <a:solidFill>
                <a:schemeClr val="dk1"/>
              </a:solidFill>
            </a:endParaRPr>
          </a:p>
          <a:p>
            <a:pPr indent="0" lvl="0" marL="457200" marR="0" rtl="0" algn="l">
              <a:lnSpc>
                <a:spcPct val="100000"/>
              </a:lnSpc>
              <a:spcBef>
                <a:spcPts val="0"/>
              </a:spcBef>
              <a:spcAft>
                <a:spcPts val="0"/>
              </a:spcAft>
              <a:buNone/>
            </a:pPr>
            <a:r>
              <a:rPr lang="en-US" sz="2400">
                <a:solidFill>
                  <a:schemeClr val="dk1"/>
                </a:solidFill>
              </a:rPr>
              <a:t>to preserve the natural resources of the Delaware River</a:t>
            </a:r>
            <a:endParaRPr sz="2400">
              <a:solidFill>
                <a:schemeClr val="dk1"/>
              </a:solidFill>
            </a:endParaRPr>
          </a:p>
          <a:p>
            <a:pPr indent="0" lvl="0" marL="457200" marR="0" rtl="0" algn="l">
              <a:lnSpc>
                <a:spcPct val="100000"/>
              </a:lnSpc>
              <a:spcBef>
                <a:spcPts val="0"/>
              </a:spcBef>
              <a:spcAft>
                <a:spcPts val="0"/>
              </a:spcAft>
              <a:buNone/>
            </a:pPr>
            <a:r>
              <a:rPr lang="en-US" sz="2400">
                <a:solidFill>
                  <a:schemeClr val="dk1"/>
                </a:solidFill>
              </a:rPr>
              <a:t>Basin. Cooperation to:</a:t>
            </a:r>
            <a:endParaRPr sz="2400">
              <a:solidFill>
                <a:schemeClr val="dk1"/>
              </a:solidFill>
            </a:endParaRPr>
          </a:p>
          <a:p>
            <a:pPr indent="-381000" lvl="1" marL="914400" marR="0" rtl="0" algn="l">
              <a:lnSpc>
                <a:spcPct val="100000"/>
              </a:lnSpc>
              <a:spcBef>
                <a:spcPts val="0"/>
              </a:spcBef>
              <a:spcAft>
                <a:spcPts val="0"/>
              </a:spcAft>
              <a:buClr>
                <a:schemeClr val="dk1"/>
              </a:buClr>
              <a:buSzPts val="2400"/>
              <a:buChar char="○"/>
            </a:pPr>
            <a:r>
              <a:rPr lang="en-US" sz="2400">
                <a:solidFill>
                  <a:schemeClr val="dk1"/>
                </a:solidFill>
              </a:rPr>
              <a:t>provide clean drinking water</a:t>
            </a:r>
            <a:endParaRPr sz="2400">
              <a:solidFill>
                <a:schemeClr val="dk1"/>
              </a:solidFill>
            </a:endParaRPr>
          </a:p>
          <a:p>
            <a:pPr indent="-381000" lvl="1" marL="914400" marR="0" rtl="0" algn="l">
              <a:lnSpc>
                <a:spcPct val="100000"/>
              </a:lnSpc>
              <a:spcBef>
                <a:spcPts val="0"/>
              </a:spcBef>
              <a:spcAft>
                <a:spcPts val="0"/>
              </a:spcAft>
              <a:buClr>
                <a:schemeClr val="dk1"/>
              </a:buClr>
              <a:buSzPts val="2400"/>
              <a:buChar char="○"/>
            </a:pPr>
            <a:r>
              <a:rPr lang="en-US" sz="2400">
                <a:solidFill>
                  <a:schemeClr val="dk1"/>
                </a:solidFill>
              </a:rPr>
              <a:t>protect wildlife</a:t>
            </a:r>
            <a:endParaRPr sz="2400">
              <a:solidFill>
                <a:schemeClr val="dk1"/>
              </a:solidFill>
            </a:endParaRPr>
          </a:p>
          <a:p>
            <a:pPr indent="-381000" lvl="1" marL="914400" marR="0" rtl="0" algn="l">
              <a:lnSpc>
                <a:spcPct val="100000"/>
              </a:lnSpc>
              <a:spcBef>
                <a:spcPts val="0"/>
              </a:spcBef>
              <a:spcAft>
                <a:spcPts val="0"/>
              </a:spcAft>
              <a:buClr>
                <a:schemeClr val="dk1"/>
              </a:buClr>
              <a:buSzPts val="2400"/>
              <a:buChar char="○"/>
            </a:pPr>
            <a:r>
              <a:rPr lang="en-US" sz="2400">
                <a:solidFill>
                  <a:schemeClr val="dk1"/>
                </a:solidFill>
              </a:rPr>
              <a:t>address climate change using best science available</a:t>
            </a:r>
            <a:endParaRPr sz="2400">
              <a:solidFill>
                <a:schemeClr val="dk1"/>
              </a:solidFill>
            </a:endParaRPr>
          </a:p>
          <a:p>
            <a:pPr indent="-381000" lvl="1" marL="914400" marR="0" rtl="0" algn="l">
              <a:lnSpc>
                <a:spcPct val="100000"/>
              </a:lnSpc>
              <a:spcBef>
                <a:spcPts val="0"/>
              </a:spcBef>
              <a:spcAft>
                <a:spcPts val="0"/>
              </a:spcAft>
              <a:buClr>
                <a:schemeClr val="dk1"/>
              </a:buClr>
              <a:buSzPts val="2400"/>
              <a:buChar char="○"/>
            </a:pPr>
            <a:r>
              <a:rPr lang="en-US" sz="2400">
                <a:solidFill>
                  <a:schemeClr val="dk1"/>
                </a:solidFill>
              </a:rPr>
              <a:t>help Delaware River Basin Commission (DRBC) (water regulator)</a:t>
            </a:r>
            <a:endParaRPr sz="2400">
              <a:solidFill>
                <a:schemeClr val="dk1"/>
              </a:solidFill>
            </a:endParaRPr>
          </a:p>
          <a:p>
            <a:pPr indent="-381000" lvl="0" marL="457200" marR="0" rtl="0" algn="l">
              <a:lnSpc>
                <a:spcPct val="100000"/>
              </a:lnSpc>
              <a:spcBef>
                <a:spcPts val="0"/>
              </a:spcBef>
              <a:spcAft>
                <a:spcPts val="0"/>
              </a:spcAft>
              <a:buClr>
                <a:schemeClr val="dk1"/>
              </a:buClr>
              <a:buSzPts val="2400"/>
              <a:buAutoNum type="arabicPeriod"/>
            </a:pPr>
            <a:r>
              <a:rPr lang="en-US" sz="2400">
                <a:solidFill>
                  <a:schemeClr val="dk1"/>
                </a:solidFill>
              </a:rPr>
              <a:t>DRBC (NY, DE, PA, NJ, Federal Gov.) (</a:t>
            </a:r>
            <a:r>
              <a:rPr lang="en-US" sz="2400" u="sng">
                <a:solidFill>
                  <a:schemeClr val="hlink"/>
                </a:solidFill>
                <a:hlinkClick r:id="rId3"/>
              </a:rPr>
              <a:t>https://www.state.nj.us/drbc/</a:t>
            </a:r>
            <a:r>
              <a:rPr lang="en-US" sz="2400">
                <a:solidFill>
                  <a:schemeClr val="dk1"/>
                </a:solidFill>
              </a:rPr>
              <a:t>)</a:t>
            </a:r>
            <a:endParaRPr sz="2400">
              <a:solidFill>
                <a:schemeClr val="dk1"/>
              </a:solidFill>
            </a:endParaRPr>
          </a:p>
        </p:txBody>
      </p:sp>
      <p:pic>
        <p:nvPicPr>
          <p:cNvPr id="1376" name="Google Shape;1376;p172"/>
          <p:cNvPicPr preferRelativeResize="0"/>
          <p:nvPr/>
        </p:nvPicPr>
        <p:blipFill>
          <a:blip r:embed="rId4">
            <a:alphaModFix/>
          </a:blip>
          <a:stretch>
            <a:fillRect/>
          </a:stretch>
        </p:blipFill>
        <p:spPr>
          <a:xfrm>
            <a:off x="8975675" y="2222825"/>
            <a:ext cx="2939125" cy="2939125"/>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1377" name="Google Shape;1377;p172"/>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1378" name="Google Shape;1378;p172"/>
          <p:cNvSpPr txBox="1"/>
          <p:nvPr/>
        </p:nvSpPr>
        <p:spPr>
          <a:xfrm>
            <a:off x="152400" y="1524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83" name="Shape 1383"/>
        <p:cNvGrpSpPr/>
        <p:nvPr/>
      </p:nvGrpSpPr>
      <p:grpSpPr>
        <a:xfrm>
          <a:off x="0" y="0"/>
          <a:ext cx="0" cy="0"/>
          <a:chOff x="0" y="0"/>
          <a:chExt cx="0" cy="0"/>
        </a:xfrm>
      </p:grpSpPr>
      <p:sp>
        <p:nvSpPr>
          <p:cNvPr id="1384" name="Google Shape;1384;p173"/>
          <p:cNvSpPr txBox="1"/>
          <p:nvPr>
            <p:ph type="title"/>
          </p:nvPr>
        </p:nvSpPr>
        <p:spPr>
          <a:xfrm>
            <a:off x="1111400" y="76200"/>
            <a:ext cx="9540900" cy="895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sz="3800">
                <a:solidFill>
                  <a:srgbClr val="31538F"/>
                </a:solidFill>
                <a:latin typeface="Arial"/>
                <a:ea typeface="Arial"/>
                <a:cs typeface="Arial"/>
                <a:sym typeface="Arial"/>
              </a:rPr>
              <a:t>Resources for Ohio Water Basin</a:t>
            </a:r>
            <a:endParaRPr b="1" sz="3800">
              <a:solidFill>
                <a:srgbClr val="31538F"/>
              </a:solidFill>
              <a:latin typeface="Arial"/>
              <a:ea typeface="Arial"/>
              <a:cs typeface="Arial"/>
              <a:sym typeface="Arial"/>
            </a:endParaRPr>
          </a:p>
        </p:txBody>
      </p:sp>
      <p:sp>
        <p:nvSpPr>
          <p:cNvPr id="1385" name="Google Shape;1385;p173"/>
          <p:cNvSpPr/>
          <p:nvPr>
            <p:ph idx="2" type="pic"/>
          </p:nvPr>
        </p:nvSpPr>
        <p:spPr>
          <a:xfrm>
            <a:off x="348950" y="1143000"/>
            <a:ext cx="6911700" cy="5650500"/>
          </a:xfrm>
          <a:prstGeom prst="rect">
            <a:avLst/>
          </a:prstGeom>
          <a:noFill/>
          <a:ln>
            <a:noFill/>
          </a:ln>
        </p:spPr>
        <p:txBody>
          <a:bodyPr anchorCtr="0" anchor="t" bIns="45700" lIns="91425" spcFirstLastPara="1" rIns="91425" wrap="square" tIns="45700">
            <a:noAutofit/>
          </a:bodyPr>
          <a:lstStyle/>
          <a:p>
            <a:pPr indent="0" lvl="0" marL="0" rtl="0" algn="l">
              <a:spcBef>
                <a:spcPts val="640"/>
              </a:spcBef>
              <a:spcAft>
                <a:spcPts val="0"/>
              </a:spcAft>
              <a:buNone/>
            </a:pPr>
            <a:r>
              <a:rPr b="1" lang="en-US" sz="2100">
                <a:solidFill>
                  <a:srgbClr val="000000"/>
                </a:solidFill>
                <a:latin typeface="Arial"/>
                <a:ea typeface="Arial"/>
                <a:cs typeface="Arial"/>
                <a:sym typeface="Arial"/>
              </a:rPr>
              <a:t>Ohio River Basin Alliance(ORBA)</a:t>
            </a:r>
            <a:endParaRPr b="1" sz="2100">
              <a:solidFill>
                <a:srgbClr val="000000"/>
              </a:solidFill>
              <a:latin typeface="Arial"/>
              <a:ea typeface="Arial"/>
              <a:cs typeface="Arial"/>
              <a:sym typeface="Arial"/>
            </a:endParaRPr>
          </a:p>
          <a:p>
            <a:pPr indent="0" lvl="0" marL="0" rtl="0" algn="l">
              <a:spcBef>
                <a:spcPts val="640"/>
              </a:spcBef>
              <a:spcAft>
                <a:spcPts val="0"/>
              </a:spcAft>
              <a:buNone/>
            </a:pPr>
            <a:r>
              <a:rPr lang="en-US" sz="2100">
                <a:solidFill>
                  <a:srgbClr val="000000"/>
                </a:solidFill>
                <a:latin typeface="Arial"/>
                <a:ea typeface="Arial"/>
                <a:cs typeface="Arial"/>
                <a:sym typeface="Arial"/>
              </a:rPr>
              <a:t>Regional collaborative that includes representatives working to address issues in the ORB.</a:t>
            </a:r>
            <a:endParaRPr sz="2100">
              <a:solidFill>
                <a:srgbClr val="000000"/>
              </a:solidFill>
              <a:latin typeface="Arial"/>
              <a:ea typeface="Arial"/>
              <a:cs typeface="Arial"/>
              <a:sym typeface="Arial"/>
            </a:endParaRPr>
          </a:p>
          <a:p>
            <a:pPr indent="0" lvl="0" marL="0" rtl="0" algn="l">
              <a:spcBef>
                <a:spcPts val="640"/>
              </a:spcBef>
              <a:spcAft>
                <a:spcPts val="0"/>
              </a:spcAft>
              <a:buNone/>
            </a:pPr>
            <a:r>
              <a:rPr lang="en-US" sz="2100" u="sng">
                <a:solidFill>
                  <a:schemeClr val="hlink"/>
                </a:solidFill>
                <a:latin typeface="Arial"/>
                <a:ea typeface="Arial"/>
                <a:cs typeface="Arial"/>
                <a:sym typeface="Arial"/>
                <a:hlinkClick r:id="rId3"/>
              </a:rPr>
              <a:t>https://www.lrh.usace.army.mil/Missions/Civil-Works/ORBA/ORBA2/</a:t>
            </a:r>
            <a:endParaRPr sz="2100">
              <a:latin typeface="Arial"/>
              <a:ea typeface="Arial"/>
              <a:cs typeface="Arial"/>
              <a:sym typeface="Arial"/>
            </a:endParaRPr>
          </a:p>
          <a:p>
            <a:pPr indent="0" lvl="0" marL="457200" rtl="0" algn="l">
              <a:spcBef>
                <a:spcPts val="640"/>
              </a:spcBef>
              <a:spcAft>
                <a:spcPts val="0"/>
              </a:spcAft>
              <a:buNone/>
            </a:pPr>
            <a:r>
              <a:t/>
            </a:r>
            <a:endParaRPr sz="2100">
              <a:latin typeface="Arial"/>
              <a:ea typeface="Arial"/>
              <a:cs typeface="Arial"/>
              <a:sym typeface="Arial"/>
            </a:endParaRPr>
          </a:p>
          <a:p>
            <a:pPr indent="0" lvl="0" marL="0" rtl="0" algn="l">
              <a:spcBef>
                <a:spcPts val="640"/>
              </a:spcBef>
              <a:spcAft>
                <a:spcPts val="0"/>
              </a:spcAft>
              <a:buNone/>
            </a:pPr>
            <a:r>
              <a:rPr b="1" lang="en-US" sz="2100">
                <a:solidFill>
                  <a:srgbClr val="000000"/>
                </a:solidFill>
                <a:latin typeface="Arial"/>
                <a:ea typeface="Arial"/>
                <a:cs typeface="Arial"/>
                <a:sym typeface="Arial"/>
              </a:rPr>
              <a:t>Ohio River Basin Consortium for Research and Education (</a:t>
            </a:r>
            <a:r>
              <a:rPr b="1" lang="en-US" sz="2100">
                <a:solidFill>
                  <a:srgbClr val="000000"/>
                </a:solidFill>
                <a:latin typeface="Arial"/>
                <a:ea typeface="Arial"/>
                <a:cs typeface="Arial"/>
                <a:sym typeface="Arial"/>
              </a:rPr>
              <a:t>ORBCRE)</a:t>
            </a:r>
            <a:endParaRPr b="1" sz="2100">
              <a:solidFill>
                <a:srgbClr val="000000"/>
              </a:solidFill>
              <a:latin typeface="Arial"/>
              <a:ea typeface="Arial"/>
              <a:cs typeface="Arial"/>
              <a:sym typeface="Arial"/>
            </a:endParaRPr>
          </a:p>
          <a:p>
            <a:pPr indent="0" lvl="0" marL="0" rtl="0" algn="l">
              <a:spcBef>
                <a:spcPts val="640"/>
              </a:spcBef>
              <a:spcAft>
                <a:spcPts val="0"/>
              </a:spcAft>
              <a:buNone/>
            </a:pPr>
            <a:r>
              <a:rPr lang="en-US" sz="2100" u="sng">
                <a:solidFill>
                  <a:schemeClr val="hlink"/>
                </a:solidFill>
                <a:latin typeface="Arial"/>
                <a:ea typeface="Arial"/>
                <a:cs typeface="Arial"/>
                <a:sym typeface="Arial"/>
                <a:hlinkClick r:id="rId4"/>
              </a:rPr>
              <a:t>https://www.ohio.edu/orbcre/basin/index.html</a:t>
            </a:r>
            <a:endParaRPr sz="2100">
              <a:latin typeface="Arial"/>
              <a:ea typeface="Arial"/>
              <a:cs typeface="Arial"/>
              <a:sym typeface="Arial"/>
            </a:endParaRPr>
          </a:p>
          <a:p>
            <a:pPr indent="0" lvl="0" marL="0" rtl="0" algn="l">
              <a:spcBef>
                <a:spcPts val="640"/>
              </a:spcBef>
              <a:spcAft>
                <a:spcPts val="0"/>
              </a:spcAft>
              <a:buNone/>
            </a:pPr>
            <a:r>
              <a:rPr lang="en-US" sz="2100" u="sng">
                <a:solidFill>
                  <a:schemeClr val="hlink"/>
                </a:solidFill>
                <a:latin typeface="Arial"/>
                <a:ea typeface="Arial"/>
                <a:cs typeface="Arial"/>
                <a:sym typeface="Arial"/>
                <a:hlinkClick r:id="rId5"/>
              </a:rPr>
              <a:t>https://www.ohio.edu/orbcre/main1.html</a:t>
            </a:r>
            <a:endParaRPr sz="2100">
              <a:latin typeface="Arial"/>
              <a:ea typeface="Arial"/>
              <a:cs typeface="Arial"/>
              <a:sym typeface="Arial"/>
            </a:endParaRPr>
          </a:p>
          <a:p>
            <a:pPr indent="0" lvl="0" marL="0" rtl="0" algn="l">
              <a:spcBef>
                <a:spcPts val="640"/>
              </a:spcBef>
              <a:spcAft>
                <a:spcPts val="0"/>
              </a:spcAft>
              <a:buNone/>
            </a:pPr>
            <a:r>
              <a:t/>
            </a:r>
            <a:endParaRPr sz="2100">
              <a:latin typeface="Arial"/>
              <a:ea typeface="Arial"/>
              <a:cs typeface="Arial"/>
              <a:sym typeface="Arial"/>
            </a:endParaRPr>
          </a:p>
          <a:p>
            <a:pPr indent="0" lvl="0" marL="0" rtl="0" algn="l">
              <a:spcBef>
                <a:spcPts val="640"/>
              </a:spcBef>
              <a:spcAft>
                <a:spcPts val="0"/>
              </a:spcAft>
              <a:buNone/>
            </a:pPr>
            <a:r>
              <a:rPr b="1" lang="en-US" sz="2100">
                <a:solidFill>
                  <a:srgbClr val="000000"/>
                </a:solidFill>
                <a:latin typeface="Arial"/>
                <a:ea typeface="Arial"/>
                <a:cs typeface="Arial"/>
                <a:sym typeface="Arial"/>
              </a:rPr>
              <a:t>Ohio River Valley Water Sanitation Commission (ORSANCO)</a:t>
            </a:r>
            <a:endParaRPr b="1" sz="2100">
              <a:solidFill>
                <a:srgbClr val="000000"/>
              </a:solidFill>
              <a:latin typeface="Arial"/>
              <a:ea typeface="Arial"/>
              <a:cs typeface="Arial"/>
              <a:sym typeface="Arial"/>
            </a:endParaRPr>
          </a:p>
          <a:p>
            <a:pPr indent="0" lvl="0" marL="0" rtl="0" algn="l">
              <a:spcBef>
                <a:spcPts val="640"/>
              </a:spcBef>
              <a:spcAft>
                <a:spcPts val="0"/>
              </a:spcAft>
              <a:buNone/>
            </a:pPr>
            <a:r>
              <a:rPr lang="en-US" sz="2100" u="sng">
                <a:solidFill>
                  <a:schemeClr val="hlink"/>
                </a:solidFill>
                <a:latin typeface="Arial"/>
                <a:ea typeface="Arial"/>
                <a:cs typeface="Arial"/>
                <a:sym typeface="Arial"/>
                <a:hlinkClick r:id="rId6"/>
              </a:rPr>
              <a:t>http://www.orsanco.org/about-us/</a:t>
            </a:r>
            <a:endParaRPr sz="2100">
              <a:latin typeface="Arial"/>
              <a:ea typeface="Arial"/>
              <a:cs typeface="Arial"/>
              <a:sym typeface="Arial"/>
            </a:endParaRPr>
          </a:p>
        </p:txBody>
      </p:sp>
      <p:pic>
        <p:nvPicPr>
          <p:cNvPr id="1386" name="Google Shape;1386;p173"/>
          <p:cNvPicPr preferRelativeResize="0"/>
          <p:nvPr/>
        </p:nvPicPr>
        <p:blipFill>
          <a:blip r:embed="rId7">
            <a:alphaModFix/>
          </a:blip>
          <a:stretch>
            <a:fillRect/>
          </a:stretch>
        </p:blipFill>
        <p:spPr>
          <a:xfrm>
            <a:off x="7260625" y="1608250"/>
            <a:ext cx="4697751" cy="3706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96" name="Shape 796"/>
        <p:cNvGrpSpPr/>
        <p:nvPr/>
      </p:nvGrpSpPr>
      <p:grpSpPr>
        <a:xfrm>
          <a:off x="0" y="0"/>
          <a:ext cx="0" cy="0"/>
          <a:chOff x="0" y="0"/>
          <a:chExt cx="0" cy="0"/>
        </a:xfrm>
      </p:grpSpPr>
      <p:sp>
        <p:nvSpPr>
          <p:cNvPr id="797" name="Google Shape;797;p105"/>
          <p:cNvSpPr txBox="1"/>
          <p:nvPr>
            <p:ph type="title"/>
          </p:nvPr>
        </p:nvSpPr>
        <p:spPr>
          <a:xfrm>
            <a:off x="21093" y="94542"/>
            <a:ext cx="10232100" cy="859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1A1718"/>
                </a:solidFill>
              </a:rPr>
              <a:t>Visualizing PA’s Water Resources</a:t>
            </a:r>
            <a:endParaRPr>
              <a:solidFill>
                <a:srgbClr val="1A1718"/>
              </a:solidFill>
            </a:endParaRPr>
          </a:p>
          <a:p>
            <a:pPr indent="0" lvl="0" marL="0" rtl="0" algn="l">
              <a:spcBef>
                <a:spcPts val="0"/>
              </a:spcBef>
              <a:spcAft>
                <a:spcPts val="0"/>
              </a:spcAft>
              <a:buNone/>
            </a:pPr>
            <a:r>
              <a:rPr lang="en-US">
                <a:solidFill>
                  <a:srgbClr val="1A1718"/>
                </a:solidFill>
              </a:rPr>
              <a:t> </a:t>
            </a:r>
            <a:r>
              <a:rPr lang="en-US" sz="3100">
                <a:solidFill>
                  <a:srgbClr val="31538F"/>
                </a:solidFill>
              </a:rPr>
              <a:t>- Chesapeake Bay Nutrient &amp; Sediment</a:t>
            </a:r>
            <a:endParaRPr>
              <a:solidFill>
                <a:srgbClr val="31538F"/>
              </a:solidFill>
            </a:endParaRPr>
          </a:p>
        </p:txBody>
      </p:sp>
      <p:sp>
        <p:nvSpPr>
          <p:cNvPr id="798" name="Google Shape;798;p105"/>
          <p:cNvSpPr/>
          <p:nvPr>
            <p:ph idx="2" type="chart"/>
          </p:nvPr>
        </p:nvSpPr>
        <p:spPr>
          <a:xfrm>
            <a:off x="609601" y="1114781"/>
            <a:ext cx="11112000" cy="50793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t/>
            </a:r>
            <a:endParaRPr/>
          </a:p>
        </p:txBody>
      </p:sp>
      <p:pic>
        <p:nvPicPr>
          <p:cNvPr id="799" name="Google Shape;799;p105"/>
          <p:cNvPicPr preferRelativeResize="0"/>
          <p:nvPr/>
        </p:nvPicPr>
        <p:blipFill>
          <a:blip r:embed="rId3">
            <a:alphaModFix/>
          </a:blip>
          <a:stretch>
            <a:fillRect/>
          </a:stretch>
        </p:blipFill>
        <p:spPr>
          <a:xfrm>
            <a:off x="2386650" y="1011225"/>
            <a:ext cx="7448550" cy="5286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03" name="Shape 803"/>
        <p:cNvGrpSpPr/>
        <p:nvPr/>
      </p:nvGrpSpPr>
      <p:grpSpPr>
        <a:xfrm>
          <a:off x="0" y="0"/>
          <a:ext cx="0" cy="0"/>
          <a:chOff x="0" y="0"/>
          <a:chExt cx="0" cy="0"/>
        </a:xfrm>
      </p:grpSpPr>
      <p:pic>
        <p:nvPicPr>
          <p:cNvPr id="804" name="Google Shape;804;p106"/>
          <p:cNvPicPr preferRelativeResize="0"/>
          <p:nvPr/>
        </p:nvPicPr>
        <p:blipFill rotWithShape="1">
          <a:blip r:embed="rId3">
            <a:alphaModFix/>
          </a:blip>
          <a:srcRect b="0" l="0" r="0" t="2181"/>
          <a:stretch/>
        </p:blipFill>
        <p:spPr>
          <a:xfrm>
            <a:off x="609600" y="1825402"/>
            <a:ext cx="3509245" cy="4207900"/>
          </a:xfrm>
          <a:prstGeom prst="rect">
            <a:avLst/>
          </a:prstGeom>
          <a:noFill/>
          <a:ln>
            <a:noFill/>
          </a:ln>
        </p:spPr>
      </p:pic>
      <p:pic>
        <p:nvPicPr>
          <p:cNvPr id="805" name="Google Shape;805;p106"/>
          <p:cNvPicPr preferRelativeResize="0"/>
          <p:nvPr/>
        </p:nvPicPr>
        <p:blipFill rotWithShape="1">
          <a:blip r:embed="rId4">
            <a:alphaModFix/>
          </a:blip>
          <a:srcRect b="15391" l="47779" r="22269" t="24674"/>
          <a:stretch/>
        </p:blipFill>
        <p:spPr>
          <a:xfrm>
            <a:off x="4225801" y="1825400"/>
            <a:ext cx="3740402" cy="4207901"/>
          </a:xfrm>
          <a:prstGeom prst="rect">
            <a:avLst/>
          </a:prstGeom>
          <a:noFill/>
          <a:ln>
            <a:noFill/>
          </a:ln>
        </p:spPr>
      </p:pic>
      <p:pic>
        <p:nvPicPr>
          <p:cNvPr id="806" name="Google Shape;806;p106"/>
          <p:cNvPicPr preferRelativeResize="0"/>
          <p:nvPr/>
        </p:nvPicPr>
        <p:blipFill rotWithShape="1">
          <a:blip r:embed="rId5">
            <a:alphaModFix/>
          </a:blip>
          <a:srcRect b="40995" l="1213" r="78594" t="33636"/>
          <a:stretch/>
        </p:blipFill>
        <p:spPr>
          <a:xfrm>
            <a:off x="4239125" y="4488000"/>
            <a:ext cx="1216898" cy="859500"/>
          </a:xfrm>
          <a:prstGeom prst="rect">
            <a:avLst/>
          </a:prstGeom>
          <a:noFill/>
          <a:ln>
            <a:noFill/>
          </a:ln>
        </p:spPr>
      </p:pic>
      <p:pic>
        <p:nvPicPr>
          <p:cNvPr id="807" name="Google Shape;807;p106"/>
          <p:cNvPicPr preferRelativeResize="0"/>
          <p:nvPr/>
        </p:nvPicPr>
        <p:blipFill rotWithShape="1">
          <a:blip r:embed="rId6">
            <a:alphaModFix/>
          </a:blip>
          <a:srcRect b="14342" l="45956" r="23009" t="19868"/>
          <a:stretch/>
        </p:blipFill>
        <p:spPr>
          <a:xfrm>
            <a:off x="8344150" y="1838087"/>
            <a:ext cx="3509251" cy="4182536"/>
          </a:xfrm>
          <a:prstGeom prst="rect">
            <a:avLst/>
          </a:prstGeom>
          <a:noFill/>
          <a:ln>
            <a:noFill/>
          </a:ln>
        </p:spPr>
      </p:pic>
      <p:pic>
        <p:nvPicPr>
          <p:cNvPr id="808" name="Google Shape;808;p106"/>
          <p:cNvPicPr preferRelativeResize="0"/>
          <p:nvPr/>
        </p:nvPicPr>
        <p:blipFill rotWithShape="1">
          <a:blip r:embed="rId6">
            <a:alphaModFix/>
          </a:blip>
          <a:srcRect b="22060" l="0" r="78492" t="19421"/>
          <a:stretch/>
        </p:blipFill>
        <p:spPr>
          <a:xfrm>
            <a:off x="8344150" y="3760250"/>
            <a:ext cx="1000349" cy="1530125"/>
          </a:xfrm>
          <a:prstGeom prst="rect">
            <a:avLst/>
          </a:prstGeom>
          <a:noFill/>
          <a:ln>
            <a:noFill/>
          </a:ln>
        </p:spPr>
      </p:pic>
      <p:sp>
        <p:nvSpPr>
          <p:cNvPr id="809" name="Google Shape;809;p106"/>
          <p:cNvSpPr txBox="1"/>
          <p:nvPr>
            <p:ph type="title"/>
          </p:nvPr>
        </p:nvSpPr>
        <p:spPr>
          <a:xfrm>
            <a:off x="213800" y="259075"/>
            <a:ext cx="11182500" cy="955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i="0" lang="en-US" sz="3200" u="none" cap="none" strike="noStrike">
                <a:solidFill>
                  <a:schemeClr val="dk1"/>
                </a:solidFill>
              </a:rPr>
              <a:t>Visualizing PA’s Water Resources</a:t>
            </a:r>
            <a:br>
              <a:rPr i="0" lang="en-US" sz="3200" u="none" cap="none" strike="noStrike">
                <a:solidFill>
                  <a:schemeClr val="dk1"/>
                </a:solidFill>
              </a:rPr>
            </a:br>
            <a:r>
              <a:rPr i="0" lang="en-US" sz="3200" u="none" cap="none" strike="noStrike">
                <a:solidFill>
                  <a:srgbClr val="31538F"/>
                </a:solidFill>
              </a:rPr>
              <a:t> </a:t>
            </a:r>
            <a:r>
              <a:rPr lang="en-US">
                <a:solidFill>
                  <a:srgbClr val="31538F"/>
                </a:solidFill>
              </a:rPr>
              <a:t>- Ohio and Delaware </a:t>
            </a:r>
            <a:r>
              <a:rPr lang="en-US" sz="3200" u="none" cap="none" strike="noStrike">
                <a:solidFill>
                  <a:srgbClr val="31538F"/>
                </a:solidFill>
              </a:rPr>
              <a:t>River Basins</a:t>
            </a:r>
            <a:endParaRPr sz="3200" u="none" cap="none" strike="noStrike">
              <a:solidFill>
                <a:srgbClr val="31538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tion5">
  <a:themeElements>
    <a:clrScheme name="PSU Extention">
      <a:dk1>
        <a:srgbClr val="1A1718"/>
      </a:dk1>
      <a:lt1>
        <a:srgbClr val="FFFFFF"/>
      </a:lt1>
      <a:dk2>
        <a:srgbClr val="5B5B5B"/>
      </a:dk2>
      <a:lt2>
        <a:srgbClr val="F1F1F1"/>
      </a:lt2>
      <a:accent1>
        <a:srgbClr val="172F68"/>
      </a:accent1>
      <a:accent2>
        <a:srgbClr val="769AC7"/>
      </a:accent2>
      <a:accent3>
        <a:srgbClr val="98D3C1"/>
      </a:accent3>
      <a:accent4>
        <a:srgbClr val="F2B6B7"/>
      </a:accent4>
      <a:accent5>
        <a:srgbClr val="D7D7CD"/>
      </a:accent5>
      <a:accent6>
        <a:srgbClr val="F1F1F1"/>
      </a:accent6>
      <a:hlink>
        <a:srgbClr val="1BA8C2"/>
      </a:hlink>
      <a:folHlink>
        <a:srgbClr val="C265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Slic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